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56" r:id="rId5"/>
    <p:sldId id="274" r:id="rId6"/>
    <p:sldId id="279" r:id="rId7"/>
    <p:sldId id="275" r:id="rId8"/>
    <p:sldId id="276" r:id="rId9"/>
    <p:sldId id="277" r:id="rId10"/>
    <p:sldId id="278" r:id="rId11"/>
    <p:sldId id="280" r:id="rId12"/>
    <p:sldId id="284" r:id="rId13"/>
    <p:sldId id="287" r:id="rId14"/>
    <p:sldId id="286" r:id="rId15"/>
    <p:sldId id="288" r:id="rId16"/>
    <p:sldId id="289" r:id="rId17"/>
    <p:sldId id="290" r:id="rId18"/>
    <p:sldId id="291" r:id="rId19"/>
    <p:sldId id="292" r:id="rId20"/>
    <p:sldId id="294" r:id="rId21"/>
    <p:sldId id="295" r:id="rId22"/>
    <p:sldId id="296" r:id="rId23"/>
    <p:sldId id="272" r:id="rId24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4972" autoAdjust="0"/>
  </p:normalViewPr>
  <p:slideViewPr>
    <p:cSldViewPr snapToGrid="0">
      <p:cViewPr varScale="1">
        <p:scale>
          <a:sx n="68" d="100"/>
          <a:sy n="68" d="100"/>
        </p:scale>
        <p:origin x="5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8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770DF988-5CAB-432B-8D0B-D8C3E059DFB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E356AA-AEFC-428A-8BD0-AA2D3C5918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9B0AEFB-6E77-4FEC-9230-311700FF09E4}" type="datetime1">
              <a:rPr lang="zh-CN" altLang="en-US" smtClean="0">
                <a:latin typeface="宋体" panose="02010600030101010101" pitchFamily="2" charset="-122"/>
                <a:ea typeface="宋体" panose="02010600030101010101" pitchFamily="2" charset="-122"/>
              </a:rPr>
              <a:t>2020/9/26</a:t>
            </a:fld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4865BBC-F712-4550-A53A-E3704893E6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4944CF1-DDB6-4D6E-8031-215AE90439C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2908541-035C-4B65-9610-76D15F8AC213}" type="slidenum">
              <a:rPr lang="en-US" altLang="zh-CN" smtClean="0">
                <a:latin typeface="宋体" panose="02010600030101010101" pitchFamily="2" charset="-122"/>
                <a:ea typeface="宋体" panose="02010600030101010101" pitchFamily="2" charset="-122"/>
              </a:rPr>
              <a:t>‹#›</a:t>
            </a:fld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955194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BF86F96C-9C85-42EF-B6A9-3117AA6BB162}" type="datetime1">
              <a:rPr lang="zh-CN" altLang="en-US" smtClean="0"/>
              <a:pPr/>
              <a:t>2020/9/26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0B9CF3A1-9863-43A3-B39B-8E6FEFD6E20B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4560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Hello everyone, today I’ll introduce the </a:t>
            </a:r>
            <a:r>
              <a:rPr lang="en-US" altLang="zh-CN" b="1" dirty="0"/>
              <a:t>activities in principal conference</a:t>
            </a:r>
            <a:endParaRPr lang="zh-CN" altLang="en-US" b="1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B9CF3A1-9863-43A3-B39B-8E6FEFD6E20B}" type="slidenum">
              <a:rPr lang="en-US" altLang="zh-CN" smtClean="0"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789415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Including</a:t>
            </a:r>
            <a:r>
              <a:rPr lang="zh-CN" altLang="en-US" dirty="0"/>
              <a:t>（念一遍）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altLang="zh-CN" smtClean="0"/>
              <a:pPr/>
              <a:t>11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805584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dirty="0"/>
              <a:t>In many international conferences</a:t>
            </a:r>
            <a:r>
              <a:rPr lang="en-US" altLang="zh-CN" dirty="0"/>
              <a:t>, </a:t>
            </a:r>
            <a:r>
              <a:rPr lang="en-US" altLang="zh-CN" b="1" dirty="0"/>
              <a:t>there are also </a:t>
            </a:r>
            <a:r>
              <a:rPr lang="en-US" altLang="zh-CN" dirty="0"/>
              <a:t>some teaching can consulting services.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altLang="zh-CN" smtClean="0"/>
              <a:pPr/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973240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 teaching services is </a:t>
            </a:r>
            <a:r>
              <a:rPr lang="en-US" altLang="zh-CN" b="1" dirty="0"/>
              <a:t>organized for young students</a:t>
            </a:r>
            <a:r>
              <a:rPr lang="en-US" altLang="zh-CN" dirty="0"/>
              <a:t>, to </a:t>
            </a:r>
            <a:r>
              <a:rPr lang="en-US" altLang="zh-CN" b="1" dirty="0"/>
              <a:t>access required knowledge </a:t>
            </a:r>
            <a:r>
              <a:rPr lang="en-US" altLang="zh-CN" dirty="0"/>
              <a:t>and make them </a:t>
            </a:r>
            <a:r>
              <a:rPr lang="en-US" altLang="zh-CN" b="1" dirty="0"/>
              <a:t>familiar with </a:t>
            </a:r>
            <a:r>
              <a:rPr lang="en-US" altLang="zh-CN" dirty="0"/>
              <a:t>the </a:t>
            </a:r>
            <a:r>
              <a:rPr lang="en-US" altLang="zh-CN" b="1" dirty="0"/>
              <a:t>subjects of the forthcoming meeting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Form of classes is various, include</a:t>
            </a:r>
            <a:r>
              <a:rPr lang="zh-CN" altLang="en-US" dirty="0"/>
              <a:t>（念一遍）</a:t>
            </a:r>
            <a:r>
              <a:rPr lang="en-US" altLang="zh-CN" dirty="0"/>
              <a:t>and so on.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altLang="zh-CN" smtClean="0"/>
              <a:pPr/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633403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dirty="0"/>
              <a:t>Besides teaching services</a:t>
            </a:r>
            <a:r>
              <a:rPr lang="en-US" altLang="zh-CN" dirty="0"/>
              <a:t>, there are also consulting services.</a:t>
            </a:r>
          </a:p>
          <a:p>
            <a:r>
              <a:rPr lang="en-US" altLang="zh-CN" dirty="0"/>
              <a:t>It’s </a:t>
            </a:r>
            <a:r>
              <a:rPr lang="en-US" altLang="zh-CN" b="1" dirty="0"/>
              <a:t>offered by experts </a:t>
            </a:r>
            <a:r>
              <a:rPr lang="en-US" altLang="zh-CN" dirty="0"/>
              <a:t>with both rich theoretical and practical experience.</a:t>
            </a:r>
          </a:p>
          <a:p>
            <a:r>
              <a:rPr lang="en-US" altLang="zh-CN" dirty="0"/>
              <a:t>And the </a:t>
            </a:r>
            <a:r>
              <a:rPr lang="en-US" altLang="zh-CN" b="1" dirty="0"/>
              <a:t>participants are </a:t>
            </a:r>
            <a:r>
              <a:rPr lang="en-US" altLang="zh-CN" dirty="0"/>
              <a:t>those who concerning about application of technology.</a:t>
            </a:r>
          </a:p>
          <a:p>
            <a:r>
              <a:rPr lang="en-US" altLang="zh-CN" dirty="0"/>
              <a:t>The expert will </a:t>
            </a:r>
            <a:r>
              <a:rPr lang="en-US" altLang="zh-CN" b="1" dirty="0"/>
              <a:t>provide consults about </a:t>
            </a:r>
            <a:r>
              <a:rPr lang="en-US" altLang="zh-CN" dirty="0"/>
              <a:t>certain practical performance 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altLang="zh-CN" smtClean="0"/>
              <a:pPr/>
              <a:t>14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26858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dirty="0"/>
              <a:t>In many international conferences</a:t>
            </a:r>
            <a:r>
              <a:rPr lang="en-US" altLang="zh-CN" dirty="0"/>
              <a:t>, </a:t>
            </a:r>
            <a:r>
              <a:rPr lang="en-US" altLang="zh-CN" b="1" dirty="0"/>
              <a:t>there are also </a:t>
            </a:r>
            <a:r>
              <a:rPr lang="en-US" altLang="zh-CN" dirty="0"/>
              <a:t>some Exhibitions &amp; Business Talks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altLang="zh-CN" smtClean="0"/>
              <a:pPr/>
              <a:t>15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875247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Scientific Exhibition is </a:t>
            </a:r>
            <a:r>
              <a:rPr lang="en-US" altLang="zh-CN" b="1" dirty="0"/>
              <a:t>established</a:t>
            </a:r>
            <a:r>
              <a:rPr lang="en-US" altLang="zh-CN" dirty="0"/>
              <a:t> to </a:t>
            </a:r>
            <a:r>
              <a:rPr lang="en-US" altLang="zh-CN" b="1" dirty="0"/>
              <a:t>achieve better effect </a:t>
            </a:r>
            <a:r>
              <a:rPr lang="en-US" altLang="zh-CN" dirty="0"/>
              <a:t>of </a:t>
            </a:r>
            <a:r>
              <a:rPr lang="en-US" altLang="zh-CN" b="1" dirty="0"/>
              <a:t>communication</a:t>
            </a:r>
            <a:r>
              <a:rPr lang="en-US" altLang="zh-CN" dirty="0"/>
              <a:t> between </a:t>
            </a:r>
            <a:r>
              <a:rPr lang="en-US" altLang="zh-CN" b="1" dirty="0"/>
              <a:t>academic and technology</a:t>
            </a:r>
            <a:r>
              <a:rPr lang="en-US" altLang="zh-CN" dirty="0"/>
              <a:t>.</a:t>
            </a:r>
          </a:p>
          <a:p>
            <a:r>
              <a:rPr lang="en-US" altLang="zh-CN" b="0" dirty="0"/>
              <a:t>It include </a:t>
            </a:r>
            <a:r>
              <a:rPr lang="zh-CN" altLang="en-US" b="0" dirty="0"/>
              <a:t>（念一遍）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altLang="zh-CN" smtClean="0"/>
              <a:pPr/>
              <a:t>16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50055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Then there are </a:t>
            </a:r>
            <a:r>
              <a:rPr lang="en-US" altLang="zh-CN" b="1" dirty="0"/>
              <a:t>two exhibitions </a:t>
            </a:r>
            <a:r>
              <a:rPr lang="en-US" altLang="zh-CN" dirty="0"/>
              <a:t>that both </a:t>
            </a:r>
            <a:r>
              <a:rPr lang="en-US" altLang="zh-CN" b="1" dirty="0"/>
              <a:t>display practical achievements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One is Conference Exhibition, established to </a:t>
            </a:r>
            <a:r>
              <a:rPr lang="en-US" altLang="zh-CN" b="1" dirty="0"/>
              <a:t>show new achievements of applied technology</a:t>
            </a:r>
            <a:r>
              <a:rPr lang="en-US" altLang="zh-CN" dirty="0"/>
              <a:t>,</a:t>
            </a:r>
          </a:p>
          <a:p>
            <a:r>
              <a:rPr lang="en-US" altLang="zh-CN" dirty="0"/>
              <a:t>The other is Trade Exhibition, in trade, the exhibits are </a:t>
            </a:r>
            <a:r>
              <a:rPr lang="en-US" altLang="zh-CN" b="1" dirty="0"/>
              <a:t>the products for sale</a:t>
            </a:r>
            <a:r>
              <a:rPr lang="en-US" altLang="zh-CN" dirty="0"/>
              <a:t>,</a:t>
            </a:r>
          </a:p>
          <a:p>
            <a:r>
              <a:rPr lang="en-US" altLang="zh-CN" dirty="0"/>
              <a:t>They will be displayed, introduced and </a:t>
            </a:r>
            <a:r>
              <a:rPr lang="en-US" altLang="zh-CN" b="1" dirty="0"/>
              <a:t>prepared for sale</a:t>
            </a:r>
            <a:r>
              <a:rPr lang="en-US" altLang="zh-CN" dirty="0"/>
              <a:t>.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altLang="zh-CN" smtClean="0"/>
              <a:pPr/>
              <a:t>17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430662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At last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altLang="zh-CN" smtClean="0"/>
              <a:pPr/>
              <a:t>18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366920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dirty="0"/>
              <a:t>Besides meetings </a:t>
            </a:r>
            <a:r>
              <a:rPr lang="en-US" altLang="zh-CN" dirty="0"/>
              <a:t>and exhibitions, their also many </a:t>
            </a:r>
            <a:r>
              <a:rPr lang="en-US" altLang="zh-CN" b="1" dirty="0"/>
              <a:t>other activities in Principal Conference.</a:t>
            </a:r>
            <a:endParaRPr lang="en-US" altLang="zh-CN" dirty="0"/>
          </a:p>
          <a:p>
            <a:r>
              <a:rPr lang="en-US" altLang="zh-CN" dirty="0"/>
              <a:t>Sometimes there will be </a:t>
            </a:r>
            <a:r>
              <a:rPr lang="en-US" altLang="zh-CN" b="1" dirty="0"/>
              <a:t>visits activities </a:t>
            </a:r>
            <a:r>
              <a:rPr lang="en-US" altLang="zh-CN" dirty="0"/>
              <a:t>during </a:t>
            </a:r>
            <a:r>
              <a:rPr lang="en-US" altLang="zh-CN" b="1" dirty="0"/>
              <a:t>the break of the conference</a:t>
            </a:r>
            <a:r>
              <a:rPr lang="en-US" altLang="zh-CN" dirty="0"/>
              <a:t>.</a:t>
            </a:r>
          </a:p>
          <a:p>
            <a:r>
              <a:rPr lang="en-US" altLang="zh-CN" b="1" dirty="0"/>
              <a:t>Visit destinations include</a:t>
            </a:r>
            <a:r>
              <a:rPr lang="zh-CN" altLang="en-US" dirty="0"/>
              <a:t>（念一遍）</a:t>
            </a:r>
            <a:r>
              <a:rPr lang="en-US" altLang="zh-CN" dirty="0"/>
              <a:t>and so on.</a:t>
            </a:r>
          </a:p>
          <a:p>
            <a:r>
              <a:rPr lang="en-US" altLang="zh-CN" dirty="0"/>
              <a:t>Also, there will be some </a:t>
            </a:r>
            <a:r>
              <a:rPr lang="en-US" altLang="zh-CN" b="1" dirty="0"/>
              <a:t>social activities such as </a:t>
            </a:r>
            <a:r>
              <a:rPr lang="en-US" altLang="zh-CN" dirty="0"/>
              <a:t>parties, game and concerts.</a:t>
            </a:r>
          </a:p>
          <a:p>
            <a:r>
              <a:rPr lang="en-US" altLang="zh-CN" b="1" dirty="0"/>
              <a:t>For </a:t>
            </a:r>
            <a:r>
              <a:rPr lang="en-US" altLang="zh-CN" dirty="0"/>
              <a:t>extensive contact and friendship establishment.</a:t>
            </a:r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altLang="zh-CN" smtClean="0"/>
              <a:pPr/>
              <a:t>19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522481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B9CF3A1-9863-43A3-B39B-8E6FEFD6E20B}" type="slidenum">
              <a:rPr lang="en-US" altLang="zh-CN" smtClean="0"/>
              <a:t>20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3259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 introduction has 6 parts, </a:t>
            </a:r>
          </a:p>
          <a:p>
            <a:r>
              <a:rPr lang="zh-CN" altLang="en-US" dirty="0"/>
              <a:t>（念一遍）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altLang="zh-CN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0696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At first, let’s talk about formal meetings.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altLang="zh-CN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7705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In most cases, General Assembly is </a:t>
            </a:r>
            <a:r>
              <a:rPr lang="en-US" altLang="zh-CN" b="1" dirty="0"/>
              <a:t>the first part of the Principal Conference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It usually attended by </a:t>
            </a:r>
            <a:r>
              <a:rPr lang="en-US" altLang="zh-CN" b="1" dirty="0"/>
              <a:t>not only the participants </a:t>
            </a:r>
            <a:r>
              <a:rPr lang="en-US" altLang="zh-CN" b="0" dirty="0"/>
              <a:t>of the conference </a:t>
            </a:r>
            <a:r>
              <a:rPr lang="en-US" altLang="zh-CN" b="1" dirty="0"/>
              <a:t>but also government officials </a:t>
            </a:r>
            <a:r>
              <a:rPr lang="en-US" altLang="zh-CN" b="0" dirty="0"/>
              <a:t>and reporters </a:t>
            </a:r>
            <a:r>
              <a:rPr lang="en-US" altLang="zh-CN" dirty="0"/>
              <a:t>sometimes.</a:t>
            </a:r>
          </a:p>
          <a:p>
            <a:r>
              <a:rPr lang="en-US" altLang="zh-CN" dirty="0"/>
              <a:t>The </a:t>
            </a:r>
            <a:r>
              <a:rPr lang="en-US" altLang="zh-CN" b="1" dirty="0"/>
              <a:t>major activities</a:t>
            </a:r>
            <a:r>
              <a:rPr lang="en-US" altLang="zh-CN" dirty="0"/>
              <a:t> in General Assembly are </a:t>
            </a:r>
            <a:r>
              <a:rPr lang="en-US" altLang="zh-CN" b="1" dirty="0"/>
              <a:t>welcome speeches by </a:t>
            </a:r>
            <a:r>
              <a:rPr lang="en-US" altLang="zh-CN" dirty="0"/>
              <a:t>governmental officials and organizers and </a:t>
            </a:r>
            <a:r>
              <a:rPr lang="en-US" altLang="zh-CN" b="1" dirty="0"/>
              <a:t>general speeches by some </a:t>
            </a:r>
            <a:r>
              <a:rPr lang="en-US" altLang="zh-CN" dirty="0"/>
              <a:t>distinguished guests and outstanding experts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altLang="zh-CN" smtClean="0"/>
              <a:pPr/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12043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dirty="0"/>
              <a:t>After </a:t>
            </a:r>
            <a:r>
              <a:rPr lang="en-US" altLang="zh-CN" b="0" dirty="0"/>
              <a:t>General Assembly</a:t>
            </a:r>
            <a:r>
              <a:rPr lang="en-US" altLang="zh-CN" b="1" dirty="0"/>
              <a:t>, there usually </a:t>
            </a:r>
            <a:r>
              <a:rPr lang="en-US" altLang="zh-CN" dirty="0"/>
              <a:t>the Plenary Sessions.</a:t>
            </a:r>
          </a:p>
          <a:p>
            <a:r>
              <a:rPr lang="en-US" altLang="zh-CN" b="1" dirty="0"/>
              <a:t>Its attendees are </a:t>
            </a:r>
            <a:r>
              <a:rPr lang="en-US" altLang="zh-CN" dirty="0"/>
              <a:t>all participants of the conference, but </a:t>
            </a:r>
            <a:r>
              <a:rPr lang="en-US" altLang="zh-CN" b="1" dirty="0"/>
              <a:t>compared to </a:t>
            </a:r>
            <a:r>
              <a:rPr lang="en-US" altLang="zh-CN" dirty="0"/>
              <a:t>General Assembly, the Plenary Sessions are much </a:t>
            </a:r>
            <a:r>
              <a:rPr lang="en-US" altLang="zh-CN" b="1" dirty="0"/>
              <a:t>more professional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In Plenary Sessions, </a:t>
            </a:r>
            <a:r>
              <a:rPr lang="en-US" altLang="zh-CN" b="0" dirty="0"/>
              <a:t>the </a:t>
            </a:r>
            <a:r>
              <a:rPr lang="en-US" altLang="zh-CN" b="1" dirty="0"/>
              <a:t>major activities </a:t>
            </a:r>
            <a:r>
              <a:rPr lang="en-US" altLang="zh-CN" b="0" dirty="0"/>
              <a:t>are </a:t>
            </a:r>
            <a:r>
              <a:rPr lang="en-US" altLang="zh-CN" b="1" dirty="0"/>
              <a:t>invited lectures and keynote presentations </a:t>
            </a:r>
            <a:r>
              <a:rPr lang="en-US" altLang="zh-CN" dirty="0"/>
              <a:t>by </a:t>
            </a:r>
            <a:r>
              <a:rPr lang="en-US" altLang="zh-CN" b="1" dirty="0"/>
              <a:t>well-known experts in particular field</a:t>
            </a:r>
          </a:p>
          <a:p>
            <a:r>
              <a:rPr lang="en-US" altLang="zh-CN" dirty="0"/>
              <a:t>This lectures are about </a:t>
            </a:r>
            <a:r>
              <a:rPr lang="en-US" altLang="zh-CN" b="1" dirty="0"/>
              <a:t>research subjects </a:t>
            </a:r>
            <a:r>
              <a:rPr lang="en-US" altLang="zh-CN" dirty="0"/>
              <a:t>of </a:t>
            </a:r>
            <a:r>
              <a:rPr lang="en-US" altLang="zh-CN" b="1" dirty="0"/>
              <a:t>universal significance </a:t>
            </a:r>
            <a:r>
              <a:rPr lang="en-US" altLang="zh-CN" dirty="0"/>
              <a:t>and </a:t>
            </a:r>
            <a:r>
              <a:rPr lang="en-US" altLang="zh-CN" b="1" dirty="0"/>
              <a:t>general interests in this fields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altLang="zh-CN" smtClean="0"/>
              <a:pPr/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7510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dirty="0"/>
              <a:t>After Plenary Sessions</a:t>
            </a:r>
            <a:r>
              <a:rPr lang="en-US" altLang="zh-CN" dirty="0"/>
              <a:t>, there will be </a:t>
            </a:r>
            <a:r>
              <a:rPr lang="en-US" altLang="zh-CN" b="1" dirty="0"/>
              <a:t>many Parallel Sessions held simultaneously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This Parallel Sessions are </a:t>
            </a:r>
            <a:r>
              <a:rPr lang="en-US" altLang="zh-CN" b="1" dirty="0"/>
              <a:t>small-scale conference about a particular field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Its </a:t>
            </a:r>
            <a:r>
              <a:rPr lang="en-US" altLang="zh-CN" b="1" dirty="0"/>
              <a:t>attendees are </a:t>
            </a:r>
            <a:r>
              <a:rPr lang="en-US" altLang="zh-CN" dirty="0"/>
              <a:t>the </a:t>
            </a:r>
            <a:r>
              <a:rPr lang="en-US" altLang="zh-CN" b="1" dirty="0"/>
              <a:t>research groups in these particular field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In Parallel Sessions, </a:t>
            </a:r>
            <a:r>
              <a:rPr lang="en-US" altLang="zh-CN" b="1" dirty="0"/>
              <a:t>presentations and discussions </a:t>
            </a:r>
            <a:r>
              <a:rPr lang="en-US" altLang="zh-CN" dirty="0"/>
              <a:t>are usually </a:t>
            </a:r>
            <a:r>
              <a:rPr lang="en-US" altLang="zh-CN" b="1" dirty="0"/>
              <a:t>limited in particular topic</a:t>
            </a:r>
            <a:r>
              <a:rPr lang="en-US" altLang="zh-CN" b="0" dirty="0"/>
              <a:t>, and is often </a:t>
            </a:r>
            <a:r>
              <a:rPr lang="en-US" altLang="zh-CN" b="1" dirty="0"/>
              <a:t>about individual papers</a:t>
            </a:r>
            <a:r>
              <a:rPr lang="en-US" altLang="zh-CN" b="0" dirty="0"/>
              <a:t> from </a:t>
            </a:r>
            <a:r>
              <a:rPr lang="en-US" altLang="zh-CN" b="1" dirty="0"/>
              <a:t>particular research groups</a:t>
            </a:r>
            <a:r>
              <a:rPr lang="en-US" altLang="zh-CN" b="0" dirty="0"/>
              <a:t>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altLang="zh-CN" smtClean="0"/>
              <a:pPr/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799988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In the meantime, there are also many Poster Sessions.</a:t>
            </a:r>
          </a:p>
          <a:p>
            <a:r>
              <a:rPr lang="en-US" altLang="zh-CN" dirty="0"/>
              <a:t>In the Poster Sessions, there are many authors </a:t>
            </a:r>
            <a:r>
              <a:rPr lang="en-US" altLang="zh-CN" b="1" dirty="0"/>
              <a:t>post their papers in particular area</a:t>
            </a:r>
            <a:r>
              <a:rPr lang="en-US" altLang="zh-CN" b="0" dirty="0"/>
              <a:t>, the participants will </a:t>
            </a:r>
            <a:r>
              <a:rPr lang="en-US" altLang="zh-CN" b="1" dirty="0"/>
              <a:t>walk around</a:t>
            </a:r>
            <a:r>
              <a:rPr lang="en-US" altLang="zh-CN" b="0" dirty="0"/>
              <a:t> and </a:t>
            </a:r>
            <a:r>
              <a:rPr lang="en-US" altLang="zh-CN" b="1" dirty="0"/>
              <a:t>read the papers they’re interested in</a:t>
            </a:r>
            <a:r>
              <a:rPr lang="en-US" altLang="zh-CN" b="0" dirty="0"/>
              <a:t>, and </a:t>
            </a:r>
            <a:r>
              <a:rPr lang="en-US" altLang="zh-CN" b="1" dirty="0"/>
              <a:t>discuss the paper with the author</a:t>
            </a:r>
            <a:r>
              <a:rPr lang="en-US" altLang="zh-CN" b="0" dirty="0"/>
              <a:t> waiting aside, or </a:t>
            </a:r>
            <a:r>
              <a:rPr lang="en-US" altLang="zh-CN" b="1" dirty="0"/>
              <a:t>leave the message </a:t>
            </a:r>
            <a:r>
              <a:rPr lang="en-US" altLang="zh-CN" b="0" dirty="0"/>
              <a:t>if the </a:t>
            </a:r>
            <a:r>
              <a:rPr lang="en-US" altLang="zh-CN" b="1" dirty="0"/>
              <a:t>author is not aside</a:t>
            </a:r>
            <a:r>
              <a:rPr lang="en-US" altLang="zh-CN" b="0" dirty="0"/>
              <a:t>.</a:t>
            </a: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altLang="zh-CN" smtClean="0"/>
              <a:pPr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084556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Then, let me introduce informal meetings.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altLang="zh-CN" smtClean="0"/>
              <a:pPr/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479354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In modern world, the audio and visual presentations are wide-spread in academic conferences.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altLang="zh-CN" smtClean="0"/>
              <a:pPr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64139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82786114-9098-435A-92ED-EB5C60A8594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623677EC-F535-460C-B8F2-2DE379673467}"/>
              </a:ext>
            </a:extLst>
          </p:cNvPr>
          <p:cNvSpPr/>
          <p:nvPr/>
        </p:nvSpPr>
        <p:spPr>
          <a:xfrm>
            <a:off x="7538301" y="359999"/>
            <a:ext cx="4294899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长方形 12">
            <a:extLst>
              <a:ext uri="{FF2B5EF4-FFF2-40B4-BE49-F238E27FC236}">
                <a16:creationId xmlns:a16="http://schemas.microsoft.com/office/drawing/2014/main" id="{33C0D9D9-BD9E-4496-B006-48F8564772EA}"/>
              </a:ext>
            </a:extLst>
          </p:cNvPr>
          <p:cNvSpPr/>
          <p:nvPr/>
        </p:nvSpPr>
        <p:spPr>
          <a:xfrm>
            <a:off x="7180411" y="711624"/>
            <a:ext cx="4294899" cy="538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4" name="长方形 13">
            <a:extLst>
              <a:ext uri="{FF2B5EF4-FFF2-40B4-BE49-F238E27FC236}">
                <a16:creationId xmlns:a16="http://schemas.microsoft.com/office/drawing/2014/main" id="{27B97580-930D-4D78-B1CF-B3362065422C}"/>
              </a:ext>
            </a:extLst>
          </p:cNvPr>
          <p:cNvSpPr/>
          <p:nvPr/>
        </p:nvSpPr>
        <p:spPr>
          <a:xfrm flipH="1">
            <a:off x="7538301" y="724153"/>
            <a:ext cx="357889" cy="357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5" name="长方形 14">
            <a:extLst>
              <a:ext uri="{FF2B5EF4-FFF2-40B4-BE49-F238E27FC236}">
                <a16:creationId xmlns:a16="http://schemas.microsoft.com/office/drawing/2014/main" id="{0F7CCE60-6E08-4CDE-B013-9C636A46C8A2}"/>
              </a:ext>
            </a:extLst>
          </p:cNvPr>
          <p:cNvSpPr/>
          <p:nvPr/>
        </p:nvSpPr>
        <p:spPr>
          <a:xfrm flipH="1">
            <a:off x="7538301" y="5739959"/>
            <a:ext cx="357889" cy="35788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4C4AC3B-AEEF-47EF-9226-CF64AC78260D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7871790" y="2042319"/>
            <a:ext cx="3168000" cy="2387600"/>
          </a:xfrm>
        </p:spPr>
        <p:txBody>
          <a:bodyPr lIns="0" tIns="0" rIns="0" bIns="0" rtlCol="0" anchor="b">
            <a:normAutofit/>
          </a:bodyPr>
          <a:lstStyle>
            <a:lvl1pPr algn="ctr">
              <a:lnSpc>
                <a:spcPct val="80000"/>
              </a:lnSpc>
              <a:defRPr sz="6000" baseline="0">
                <a:solidFill>
                  <a:schemeClr val="bg1"/>
                </a:solidFill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A6BF959-E47C-478B-BD16-0D4D033531B8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7871790" y="5166704"/>
            <a:ext cx="3168000" cy="766957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sz="2800" i="0" baseline="0">
                <a:solidFill>
                  <a:schemeClr val="bg1"/>
                </a:solidFill>
                <a:ea typeface="宋体" panose="02010600030101010101" pitchFamily="2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 dirty="0"/>
              <a:t>单击以编辑母版副标题样式</a:t>
            </a: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A85E8A1-43CB-4B51-9B45-2010B5833B02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3758FB8-19A9-47B1-8D16-FC78E7E2D1ED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fld id="{BA282B3E-4E3B-4D3F-AC29-B6E963F9C7A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18" name="长方形 17">
            <a:extLst>
              <a:ext uri="{FF2B5EF4-FFF2-40B4-BE49-F238E27FC236}">
                <a16:creationId xmlns:a16="http://schemas.microsoft.com/office/drawing/2014/main" id="{B33ED610-C66B-4824-A437-94E15AA5FF81}"/>
              </a:ext>
            </a:extLst>
          </p:cNvPr>
          <p:cNvSpPr/>
          <p:nvPr userDrawn="1"/>
        </p:nvSpPr>
        <p:spPr>
          <a:xfrm>
            <a:off x="6817676" y="4469671"/>
            <a:ext cx="720624" cy="2028329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0865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E4096F10-4648-48FC-B20E-41DB833A838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4" name="长方形 13">
            <a:extLst>
              <a:ext uri="{FF2B5EF4-FFF2-40B4-BE49-F238E27FC236}">
                <a16:creationId xmlns:a16="http://schemas.microsoft.com/office/drawing/2014/main" id="{75C63F9B-C252-4EF8-A01A-4BA6640780A5}"/>
              </a:ext>
            </a:extLst>
          </p:cNvPr>
          <p:cNvSpPr/>
          <p:nvPr userDrawn="1"/>
        </p:nvSpPr>
        <p:spPr>
          <a:xfrm>
            <a:off x="4065847" y="0"/>
            <a:ext cx="4060307" cy="1836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6" name="长方形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4250406" y="5778000"/>
            <a:ext cx="3691188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860" y="360000"/>
            <a:ext cx="4015409" cy="1330688"/>
          </a:xfrm>
        </p:spPr>
        <p:txBody>
          <a:bodyPr rtlCol="0" anchor="b"/>
          <a:lstStyle>
            <a:lvl1pPr algn="ctr">
              <a:defRPr i="0" baseline="0">
                <a:solidFill>
                  <a:schemeClr val="bg1"/>
                </a:solidFill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fld id="{BA282B3E-4E3B-4D3F-AC29-B6E963F9C7A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13" name="任意多边形：形状 12">
            <a:extLst>
              <a:ext uri="{FF2B5EF4-FFF2-40B4-BE49-F238E27FC236}">
                <a16:creationId xmlns:a16="http://schemas.microsoft.com/office/drawing/2014/main" id="{C9052014-F3D5-4680-A8B9-D47134B2BB0F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0 w 10753200"/>
              <a:gd name="connsiteY0" fmla="*/ 0 h 5382000"/>
              <a:gd name="connsiteX1" fmla="*/ 2946000 w 10753200"/>
              <a:gd name="connsiteY1" fmla="*/ 0 h 5382000"/>
              <a:gd name="connsiteX2" fmla="*/ 2946000 w 10753200"/>
              <a:gd name="connsiteY2" fmla="*/ 745624 h 5382000"/>
              <a:gd name="connsiteX3" fmla="*/ 7806000 w 10753200"/>
              <a:gd name="connsiteY3" fmla="*/ 745624 h 5382000"/>
              <a:gd name="connsiteX4" fmla="*/ 7806000 w 10753200"/>
              <a:gd name="connsiteY4" fmla="*/ 0 h 5382000"/>
              <a:gd name="connsiteX5" fmla="*/ 10753200 w 10753200"/>
              <a:gd name="connsiteY5" fmla="*/ 0 h 5382000"/>
              <a:gd name="connsiteX6" fmla="*/ 10753200 w 10753200"/>
              <a:gd name="connsiteY6" fmla="*/ 5382000 h 5382000"/>
              <a:gd name="connsiteX7" fmla="*/ 0 w 10753200"/>
              <a:gd name="connsiteY7" fmla="*/ 5382000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8" fmla="*/ 7897440 w 10753200"/>
              <a:gd name="connsiteY8" fmla="*/ 837064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  <a:gd name="connsiteX6" fmla="*/ 2946000 w 10753200"/>
              <a:gd name="connsiteY6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53200" h="5382000">
                <a:moveTo>
                  <a:pt x="7806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0" y="5382000"/>
                </a:lnTo>
                <a:lnTo>
                  <a:pt x="0" y="0"/>
                </a:lnTo>
                <a:lnTo>
                  <a:pt x="2946000" y="0"/>
                </a:lnTo>
              </a:path>
            </a:pathLst>
          </a:custGeom>
          <a:noFill/>
          <a:ln>
            <a:solidFill>
              <a:schemeClr val="bg1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60047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限标题顶部浅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E4096F10-4648-48FC-B20E-41DB833A838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4" name="长方形 13">
            <a:extLst>
              <a:ext uri="{FF2B5EF4-FFF2-40B4-BE49-F238E27FC236}">
                <a16:creationId xmlns:a16="http://schemas.microsoft.com/office/drawing/2014/main" id="{75C63F9B-C252-4EF8-A01A-4BA6640780A5}"/>
              </a:ext>
            </a:extLst>
          </p:cNvPr>
          <p:cNvSpPr/>
          <p:nvPr userDrawn="1"/>
        </p:nvSpPr>
        <p:spPr>
          <a:xfrm>
            <a:off x="4065847" y="0"/>
            <a:ext cx="4060307" cy="1836000"/>
          </a:xfrm>
          <a:prstGeom prst="rect">
            <a:avLst/>
          </a:prstGeom>
          <a:solidFill>
            <a:schemeClr val="accent5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6" name="长方形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4250406" y="5778000"/>
            <a:ext cx="3691188" cy="1080000"/>
          </a:xfrm>
          <a:prstGeom prst="rect">
            <a:avLst/>
          </a:prstGeom>
          <a:solidFill>
            <a:schemeClr val="accent5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860" y="360000"/>
            <a:ext cx="4015409" cy="1330688"/>
          </a:xfrm>
        </p:spPr>
        <p:txBody>
          <a:bodyPr rtlCol="0" anchor="b"/>
          <a:lstStyle>
            <a:lvl1pPr algn="ctr">
              <a:defRPr i="0" baseline="0">
                <a:solidFill>
                  <a:schemeClr val="bg1"/>
                </a:solidFill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fld id="{BA282B3E-4E3B-4D3F-AC29-B6E963F9C7A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13" name="任意多边形：形状 12">
            <a:extLst>
              <a:ext uri="{FF2B5EF4-FFF2-40B4-BE49-F238E27FC236}">
                <a16:creationId xmlns:a16="http://schemas.microsoft.com/office/drawing/2014/main" id="{C9052014-F3D5-4680-A8B9-D47134B2BB0F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0 w 10753200"/>
              <a:gd name="connsiteY0" fmla="*/ 0 h 5382000"/>
              <a:gd name="connsiteX1" fmla="*/ 2946000 w 10753200"/>
              <a:gd name="connsiteY1" fmla="*/ 0 h 5382000"/>
              <a:gd name="connsiteX2" fmla="*/ 2946000 w 10753200"/>
              <a:gd name="connsiteY2" fmla="*/ 745624 h 5382000"/>
              <a:gd name="connsiteX3" fmla="*/ 7806000 w 10753200"/>
              <a:gd name="connsiteY3" fmla="*/ 745624 h 5382000"/>
              <a:gd name="connsiteX4" fmla="*/ 7806000 w 10753200"/>
              <a:gd name="connsiteY4" fmla="*/ 0 h 5382000"/>
              <a:gd name="connsiteX5" fmla="*/ 10753200 w 10753200"/>
              <a:gd name="connsiteY5" fmla="*/ 0 h 5382000"/>
              <a:gd name="connsiteX6" fmla="*/ 10753200 w 10753200"/>
              <a:gd name="connsiteY6" fmla="*/ 5382000 h 5382000"/>
              <a:gd name="connsiteX7" fmla="*/ 0 w 10753200"/>
              <a:gd name="connsiteY7" fmla="*/ 5382000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8" fmla="*/ 7897440 w 10753200"/>
              <a:gd name="connsiteY8" fmla="*/ 837064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  <a:gd name="connsiteX6" fmla="*/ 2946000 w 10753200"/>
              <a:gd name="connsiteY6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53200" h="5382000">
                <a:moveTo>
                  <a:pt x="7806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0" y="5382000"/>
                </a:lnTo>
                <a:lnTo>
                  <a:pt x="0" y="0"/>
                </a:lnTo>
                <a:lnTo>
                  <a:pt x="2946000" y="0"/>
                </a:lnTo>
              </a:path>
            </a:pathLst>
          </a:custGeom>
          <a:noFill/>
          <a:ln>
            <a:solidFill>
              <a:schemeClr val="accent3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84904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限标题左侧浅色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长方形 17">
            <a:extLst>
              <a:ext uri="{FF2B5EF4-FFF2-40B4-BE49-F238E27FC236}">
                <a16:creationId xmlns:a16="http://schemas.microsoft.com/office/drawing/2014/main" id="{8107A34A-1BB3-4673-8E88-53D27CCD8A14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6" name="长方形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0" y="2385000"/>
            <a:ext cx="72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851" y="2453081"/>
            <a:ext cx="4015409" cy="1330688"/>
          </a:xfrm>
        </p:spPr>
        <p:txBody>
          <a:bodyPr rtlCol="0" anchor="b"/>
          <a:lstStyle>
            <a:lvl1pPr algn="ctr">
              <a:defRPr i="0" baseline="0">
                <a:solidFill>
                  <a:schemeClr val="accent3">
                    <a:lumMod val="75000"/>
                  </a:schemeClr>
                </a:solidFill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fld id="{BA282B3E-4E3B-4D3F-AC29-B6E963F9C7A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00DE010-77BA-4E35-97A1-A032049D87CB}"/>
              </a:ext>
            </a:extLst>
          </p:cNvPr>
          <p:cNvSpPr/>
          <p:nvPr userDrawn="1"/>
        </p:nvSpPr>
        <p:spPr>
          <a:xfrm>
            <a:off x="11112000" y="2385000"/>
            <a:ext cx="108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7" name="任意多边形：形状 16">
            <a:extLst>
              <a:ext uri="{FF2B5EF4-FFF2-40B4-BE49-F238E27FC236}">
                <a16:creationId xmlns:a16="http://schemas.microsoft.com/office/drawing/2014/main" id="{7DA9AB89-FE71-4487-BE1F-7DA75DEB7CC3}"/>
              </a:ext>
            </a:extLst>
          </p:cNvPr>
          <p:cNvSpPr/>
          <p:nvPr userDrawn="1"/>
        </p:nvSpPr>
        <p:spPr>
          <a:xfrm rot="16200000">
            <a:off x="3387001" y="-1960199"/>
            <a:ext cx="5418000" cy="10778400"/>
          </a:xfrm>
          <a:custGeom>
            <a:avLst/>
            <a:gdLst>
              <a:gd name="connsiteX0" fmla="*/ 0 w 10767616"/>
              <a:gd name="connsiteY0" fmla="*/ 0 h 5418000"/>
              <a:gd name="connsiteX1" fmla="*/ 2921260 w 10767616"/>
              <a:gd name="connsiteY1" fmla="*/ 0 h 5418000"/>
              <a:gd name="connsiteX2" fmla="*/ 2921260 w 10767616"/>
              <a:gd name="connsiteY2" fmla="*/ 246371 h 5418000"/>
              <a:gd name="connsiteX3" fmla="*/ 7861969 w 10767616"/>
              <a:gd name="connsiteY3" fmla="*/ 246371 h 5418000"/>
              <a:gd name="connsiteX4" fmla="*/ 7861969 w 10767616"/>
              <a:gd name="connsiteY4" fmla="*/ 0 h 5418000"/>
              <a:gd name="connsiteX5" fmla="*/ 10767616 w 10767616"/>
              <a:gd name="connsiteY5" fmla="*/ 0 h 5418000"/>
              <a:gd name="connsiteX6" fmla="*/ 10767616 w 10767616"/>
              <a:gd name="connsiteY6" fmla="*/ 5418000 h 5418000"/>
              <a:gd name="connsiteX7" fmla="*/ 0 w 10767616"/>
              <a:gd name="connsiteY7" fmla="*/ 5418000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8" fmla="*/ 7953409 w 10767616"/>
              <a:gd name="connsiteY8" fmla="*/ 337811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  <a:gd name="connsiteX6" fmla="*/ 2921260 w 10767616"/>
              <a:gd name="connsiteY6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67616" h="5418000">
                <a:moveTo>
                  <a:pt x="7861969" y="0"/>
                </a:moveTo>
                <a:lnTo>
                  <a:pt x="10767616" y="0"/>
                </a:lnTo>
                <a:lnTo>
                  <a:pt x="10767616" y="5418000"/>
                </a:lnTo>
                <a:lnTo>
                  <a:pt x="0" y="5418000"/>
                </a:lnTo>
                <a:lnTo>
                  <a:pt x="0" y="0"/>
                </a:lnTo>
                <a:lnTo>
                  <a:pt x="2921260" y="0"/>
                </a:lnTo>
              </a:path>
            </a:pathLst>
          </a:custGeom>
          <a:noFill/>
          <a:ln>
            <a:solidFill>
              <a:schemeClr val="accent4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9" name="长方形 18">
            <a:extLst>
              <a:ext uri="{FF2B5EF4-FFF2-40B4-BE49-F238E27FC236}">
                <a16:creationId xmlns:a16="http://schemas.microsoft.com/office/drawing/2014/main" id="{2BB0C100-97B0-4EEE-B661-715650D5E826}"/>
              </a:ext>
            </a:extLst>
          </p:cNvPr>
          <p:cNvSpPr/>
          <p:nvPr userDrawn="1"/>
        </p:nvSpPr>
        <p:spPr>
          <a:xfrm flipH="1">
            <a:off x="706800" y="5778001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676851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限标题右侧浅色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长方形 17">
            <a:extLst>
              <a:ext uri="{FF2B5EF4-FFF2-40B4-BE49-F238E27FC236}">
                <a16:creationId xmlns:a16="http://schemas.microsoft.com/office/drawing/2014/main" id="{8107A34A-1BB3-4673-8E88-53D27CCD8A14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6" name="长方形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0" y="2385000"/>
            <a:ext cx="36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8590" y="2453081"/>
            <a:ext cx="4015409" cy="1330688"/>
          </a:xfrm>
        </p:spPr>
        <p:txBody>
          <a:bodyPr rtlCol="0" anchor="b"/>
          <a:lstStyle>
            <a:lvl1pPr algn="ctr">
              <a:defRPr i="0" baseline="0">
                <a:solidFill>
                  <a:schemeClr val="accent3">
                    <a:lumMod val="75000"/>
                  </a:schemeClr>
                </a:solidFill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fld id="{BA282B3E-4E3B-4D3F-AC29-B6E963F9C7A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00DE010-77BA-4E35-97A1-A032049D87CB}"/>
              </a:ext>
            </a:extLst>
          </p:cNvPr>
          <p:cNvSpPr/>
          <p:nvPr userDrawn="1"/>
        </p:nvSpPr>
        <p:spPr>
          <a:xfrm>
            <a:off x="11471998" y="2385000"/>
            <a:ext cx="720001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7" name="任意多边形：形状 16">
            <a:extLst>
              <a:ext uri="{FF2B5EF4-FFF2-40B4-BE49-F238E27FC236}">
                <a16:creationId xmlns:a16="http://schemas.microsoft.com/office/drawing/2014/main" id="{7DA9AB89-FE71-4487-BE1F-7DA75DEB7CC3}"/>
              </a:ext>
            </a:extLst>
          </p:cNvPr>
          <p:cNvSpPr/>
          <p:nvPr userDrawn="1"/>
        </p:nvSpPr>
        <p:spPr>
          <a:xfrm rot="5400000" flipH="1">
            <a:off x="3387001" y="-1960199"/>
            <a:ext cx="5418000" cy="10778400"/>
          </a:xfrm>
          <a:custGeom>
            <a:avLst/>
            <a:gdLst>
              <a:gd name="connsiteX0" fmla="*/ 0 w 10767616"/>
              <a:gd name="connsiteY0" fmla="*/ 0 h 5418000"/>
              <a:gd name="connsiteX1" fmla="*/ 2921260 w 10767616"/>
              <a:gd name="connsiteY1" fmla="*/ 0 h 5418000"/>
              <a:gd name="connsiteX2" fmla="*/ 2921260 w 10767616"/>
              <a:gd name="connsiteY2" fmla="*/ 246371 h 5418000"/>
              <a:gd name="connsiteX3" fmla="*/ 7861969 w 10767616"/>
              <a:gd name="connsiteY3" fmla="*/ 246371 h 5418000"/>
              <a:gd name="connsiteX4" fmla="*/ 7861969 w 10767616"/>
              <a:gd name="connsiteY4" fmla="*/ 0 h 5418000"/>
              <a:gd name="connsiteX5" fmla="*/ 10767616 w 10767616"/>
              <a:gd name="connsiteY5" fmla="*/ 0 h 5418000"/>
              <a:gd name="connsiteX6" fmla="*/ 10767616 w 10767616"/>
              <a:gd name="connsiteY6" fmla="*/ 5418000 h 5418000"/>
              <a:gd name="connsiteX7" fmla="*/ 0 w 10767616"/>
              <a:gd name="connsiteY7" fmla="*/ 5418000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8" fmla="*/ 7953409 w 10767616"/>
              <a:gd name="connsiteY8" fmla="*/ 337811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  <a:gd name="connsiteX6" fmla="*/ 2921260 w 10767616"/>
              <a:gd name="connsiteY6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67616" h="5418000">
                <a:moveTo>
                  <a:pt x="7861969" y="0"/>
                </a:moveTo>
                <a:lnTo>
                  <a:pt x="10767616" y="0"/>
                </a:lnTo>
                <a:lnTo>
                  <a:pt x="10767616" y="5418000"/>
                </a:lnTo>
                <a:lnTo>
                  <a:pt x="0" y="5418000"/>
                </a:lnTo>
                <a:lnTo>
                  <a:pt x="0" y="0"/>
                </a:lnTo>
                <a:lnTo>
                  <a:pt x="2921260" y="0"/>
                </a:lnTo>
              </a:path>
            </a:pathLst>
          </a:custGeom>
          <a:noFill/>
          <a:ln>
            <a:solidFill>
              <a:schemeClr val="accent4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41CF587A-B161-455A-8783-631E82DF3D52}"/>
              </a:ext>
            </a:extLst>
          </p:cNvPr>
          <p:cNvSpPr/>
          <p:nvPr userDrawn="1"/>
        </p:nvSpPr>
        <p:spPr>
          <a:xfrm flipH="1">
            <a:off x="11125201" y="720000"/>
            <a:ext cx="360000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01986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限标题左侧深色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长方形 17">
            <a:extLst>
              <a:ext uri="{FF2B5EF4-FFF2-40B4-BE49-F238E27FC236}">
                <a16:creationId xmlns:a16="http://schemas.microsoft.com/office/drawing/2014/main" id="{8107A34A-1BB3-4673-8E88-53D27CCD8A14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6" name="长方形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0" y="2385000"/>
            <a:ext cx="72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851" y="2453081"/>
            <a:ext cx="4015409" cy="1330688"/>
          </a:xfrm>
        </p:spPr>
        <p:txBody>
          <a:bodyPr rtlCol="0" anchor="b"/>
          <a:lstStyle>
            <a:lvl1pPr algn="ctr">
              <a:defRPr i="0" baseline="0">
                <a:solidFill>
                  <a:schemeClr val="bg1"/>
                </a:solidFill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fld id="{BA282B3E-4E3B-4D3F-AC29-B6E963F9C7A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00DE010-77BA-4E35-97A1-A032049D87CB}"/>
              </a:ext>
            </a:extLst>
          </p:cNvPr>
          <p:cNvSpPr/>
          <p:nvPr userDrawn="1"/>
        </p:nvSpPr>
        <p:spPr>
          <a:xfrm>
            <a:off x="11112000" y="2385000"/>
            <a:ext cx="108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7" name="任意多边形：形状 16">
            <a:extLst>
              <a:ext uri="{FF2B5EF4-FFF2-40B4-BE49-F238E27FC236}">
                <a16:creationId xmlns:a16="http://schemas.microsoft.com/office/drawing/2014/main" id="{7DA9AB89-FE71-4487-BE1F-7DA75DEB7CC3}"/>
              </a:ext>
            </a:extLst>
          </p:cNvPr>
          <p:cNvSpPr/>
          <p:nvPr userDrawn="1"/>
        </p:nvSpPr>
        <p:spPr>
          <a:xfrm rot="16200000">
            <a:off x="3387001" y="-1960199"/>
            <a:ext cx="5418000" cy="10778400"/>
          </a:xfrm>
          <a:custGeom>
            <a:avLst/>
            <a:gdLst>
              <a:gd name="connsiteX0" fmla="*/ 0 w 10767616"/>
              <a:gd name="connsiteY0" fmla="*/ 0 h 5418000"/>
              <a:gd name="connsiteX1" fmla="*/ 2921260 w 10767616"/>
              <a:gd name="connsiteY1" fmla="*/ 0 h 5418000"/>
              <a:gd name="connsiteX2" fmla="*/ 2921260 w 10767616"/>
              <a:gd name="connsiteY2" fmla="*/ 246371 h 5418000"/>
              <a:gd name="connsiteX3" fmla="*/ 7861969 w 10767616"/>
              <a:gd name="connsiteY3" fmla="*/ 246371 h 5418000"/>
              <a:gd name="connsiteX4" fmla="*/ 7861969 w 10767616"/>
              <a:gd name="connsiteY4" fmla="*/ 0 h 5418000"/>
              <a:gd name="connsiteX5" fmla="*/ 10767616 w 10767616"/>
              <a:gd name="connsiteY5" fmla="*/ 0 h 5418000"/>
              <a:gd name="connsiteX6" fmla="*/ 10767616 w 10767616"/>
              <a:gd name="connsiteY6" fmla="*/ 5418000 h 5418000"/>
              <a:gd name="connsiteX7" fmla="*/ 0 w 10767616"/>
              <a:gd name="connsiteY7" fmla="*/ 5418000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8" fmla="*/ 7953409 w 10767616"/>
              <a:gd name="connsiteY8" fmla="*/ 337811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  <a:gd name="connsiteX6" fmla="*/ 2921260 w 10767616"/>
              <a:gd name="connsiteY6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67616" h="5418000">
                <a:moveTo>
                  <a:pt x="7861969" y="0"/>
                </a:moveTo>
                <a:lnTo>
                  <a:pt x="10767616" y="0"/>
                </a:lnTo>
                <a:lnTo>
                  <a:pt x="10767616" y="5418000"/>
                </a:lnTo>
                <a:lnTo>
                  <a:pt x="0" y="5418000"/>
                </a:lnTo>
                <a:lnTo>
                  <a:pt x="0" y="0"/>
                </a:lnTo>
                <a:lnTo>
                  <a:pt x="2921260" y="0"/>
                </a:lnTo>
              </a:path>
            </a:pathLst>
          </a:custGeom>
          <a:noFill/>
          <a:ln>
            <a:solidFill>
              <a:schemeClr val="bg1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9" name="长方形 18">
            <a:extLst>
              <a:ext uri="{FF2B5EF4-FFF2-40B4-BE49-F238E27FC236}">
                <a16:creationId xmlns:a16="http://schemas.microsoft.com/office/drawing/2014/main" id="{2BB0C100-97B0-4EEE-B661-715650D5E826}"/>
              </a:ext>
            </a:extLst>
          </p:cNvPr>
          <p:cNvSpPr/>
          <p:nvPr userDrawn="1"/>
        </p:nvSpPr>
        <p:spPr>
          <a:xfrm flipH="1">
            <a:off x="706800" y="5778001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74048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1D9373E7-96AD-4D3A-89FC-75B37BB2C87B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01CD27-564C-4C36-AFC8-1DAB684F65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88FFDF-C113-4368-A9BD-F6D9A2962B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fld id="{BA282B3E-4E3B-4D3F-AC29-B6E963F9C7A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89415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带边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1D9373E7-96AD-4D3A-89FC-75B37BB2C87B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01CD27-564C-4C36-AFC8-1DAB684F65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88FFDF-C113-4368-A9BD-F6D9A2962B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fld id="{BA282B3E-4E3B-4D3F-AC29-B6E963F9C7A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582268F6-10A6-447E-9928-37CC0D5A4B0A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prstGeom prst="rect">
            <a:avLst/>
          </a:prstGeom>
          <a:noFill/>
          <a:ln>
            <a:solidFill>
              <a:schemeClr val="accent3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08636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题注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26280A-DD18-47F6-A3B4-3B0571BE0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rtlCol="0" anchor="b"/>
          <a:lstStyle>
            <a:lvl1pPr algn="l">
              <a:defRPr sz="4000" baseline="0"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055BB1-64FB-4BD8-95CC-0516CA79B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4000" baseline="0">
                <a:ea typeface="宋体" panose="02010600030101010101" pitchFamily="2" charset="-122"/>
              </a:defRPr>
            </a:lvl1pPr>
            <a:lvl2pPr>
              <a:defRPr sz="3600" baseline="0">
                <a:ea typeface="宋体" panose="02010600030101010101" pitchFamily="2" charset="-122"/>
              </a:defRPr>
            </a:lvl2pPr>
            <a:lvl3pPr>
              <a:defRPr sz="3200" baseline="0">
                <a:ea typeface="宋体" panose="02010600030101010101" pitchFamily="2" charset="-122"/>
              </a:defRPr>
            </a:lvl3pPr>
            <a:lvl4pPr>
              <a:defRPr sz="2800" baseline="0">
                <a:ea typeface="宋体" panose="02010600030101010101" pitchFamily="2" charset="-122"/>
              </a:defRPr>
            </a:lvl4pPr>
            <a:lvl5pPr>
              <a:defRPr sz="2800" baseline="0">
                <a:ea typeface="宋体" panose="02010600030101010101" pitchFamily="2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二级</a:t>
            </a:r>
          </a:p>
          <a:p>
            <a:pPr lvl="2" rtl="0"/>
            <a:r>
              <a:rPr lang="zh-CN" altLang="en-US" noProof="0" dirty="0"/>
              <a:t>三级</a:t>
            </a:r>
          </a:p>
          <a:p>
            <a:pPr lvl="3" rtl="0"/>
            <a:r>
              <a:rPr lang="zh-CN" altLang="en-US" noProof="0" dirty="0"/>
              <a:t>四级</a:t>
            </a:r>
          </a:p>
          <a:p>
            <a:pPr lvl="4" rtl="0"/>
            <a:r>
              <a:rPr lang="zh-CN" altLang="en-US" noProof="0" dirty="0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4364E89-A8EE-406F-81DD-C6357B15CC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>
            <a:normAutofit/>
          </a:bodyPr>
          <a:lstStyle>
            <a:lvl1pPr marL="0" indent="0">
              <a:buNone/>
              <a:defRPr sz="2000" baseline="0">
                <a:ea typeface="宋体" panose="02010600030101010101" pitchFamily="2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08C719C-3F6B-4A74-BAD7-C48CE3BB03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CFE0CD-5513-4A5E-9C88-11D165C6291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fld id="{BA282B3E-4E3B-4D3F-AC29-B6E963F9C7A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3467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带标题的图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82786114-9098-435A-92ED-EB5C60A8594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623677EC-F535-460C-B8F2-2DE379673467}"/>
              </a:ext>
            </a:extLst>
          </p:cNvPr>
          <p:cNvSpPr/>
          <p:nvPr/>
        </p:nvSpPr>
        <p:spPr>
          <a:xfrm>
            <a:off x="7538301" y="359999"/>
            <a:ext cx="4294899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长方形 12">
            <a:extLst>
              <a:ext uri="{FF2B5EF4-FFF2-40B4-BE49-F238E27FC236}">
                <a16:creationId xmlns:a16="http://schemas.microsoft.com/office/drawing/2014/main" id="{33C0D9D9-BD9E-4496-B006-48F8564772EA}"/>
              </a:ext>
            </a:extLst>
          </p:cNvPr>
          <p:cNvSpPr/>
          <p:nvPr/>
        </p:nvSpPr>
        <p:spPr>
          <a:xfrm>
            <a:off x="7180411" y="711624"/>
            <a:ext cx="4294899" cy="538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4" name="长方形 13">
            <a:extLst>
              <a:ext uri="{FF2B5EF4-FFF2-40B4-BE49-F238E27FC236}">
                <a16:creationId xmlns:a16="http://schemas.microsoft.com/office/drawing/2014/main" id="{27B97580-930D-4D78-B1CF-B3362065422C}"/>
              </a:ext>
            </a:extLst>
          </p:cNvPr>
          <p:cNvSpPr/>
          <p:nvPr/>
        </p:nvSpPr>
        <p:spPr>
          <a:xfrm flipH="1">
            <a:off x="7538301" y="724153"/>
            <a:ext cx="357889" cy="357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5" name="长方形 14">
            <a:extLst>
              <a:ext uri="{FF2B5EF4-FFF2-40B4-BE49-F238E27FC236}">
                <a16:creationId xmlns:a16="http://schemas.microsoft.com/office/drawing/2014/main" id="{0F7CCE60-6E08-4CDE-B013-9C636A46C8A2}"/>
              </a:ext>
            </a:extLst>
          </p:cNvPr>
          <p:cNvSpPr/>
          <p:nvPr/>
        </p:nvSpPr>
        <p:spPr>
          <a:xfrm flipH="1">
            <a:off x="7538301" y="5739959"/>
            <a:ext cx="357889" cy="35788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6" name="长方形 15">
            <a:extLst>
              <a:ext uri="{FF2B5EF4-FFF2-40B4-BE49-F238E27FC236}">
                <a16:creationId xmlns:a16="http://schemas.microsoft.com/office/drawing/2014/main" id="{9C9B2250-3DBA-4931-BA35-E001AF48DACB}"/>
              </a:ext>
            </a:extLst>
          </p:cNvPr>
          <p:cNvSpPr/>
          <p:nvPr/>
        </p:nvSpPr>
        <p:spPr>
          <a:xfrm>
            <a:off x="6817676" y="4469671"/>
            <a:ext cx="720624" cy="2028329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4C4AC3B-AEEF-47EF-9226-CF64AC78260D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7871790" y="2042319"/>
            <a:ext cx="3168000" cy="2387600"/>
          </a:xfrm>
        </p:spPr>
        <p:txBody>
          <a:bodyPr lIns="0" tIns="0" rIns="0" bIns="0" rtlCol="0" anchor="b">
            <a:normAutofit/>
          </a:bodyPr>
          <a:lstStyle>
            <a:lvl1pPr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zh-CN" altLang="en-US" sz="6000" i="0" kern="1200" spc="-150" baseline="0" noProof="0" dirty="0">
                <a:solidFill>
                  <a:schemeClr val="bg1"/>
                </a:solidFill>
                <a:latin typeface="Garamond" panose="02020404030301010803" pitchFamily="18" charset="0"/>
                <a:ea typeface="宋体" panose="02010600030101010101" pitchFamily="2" charset="-122"/>
                <a:cs typeface="+mj-cs"/>
              </a:defRPr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A6BF959-E47C-478B-BD16-0D4D033531B8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7871790" y="5166704"/>
            <a:ext cx="3168000" cy="766957"/>
          </a:xfrm>
        </p:spPr>
        <p:txBody>
          <a:bodyPr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80000"/>
              <a:buFont typeface="Garamond" panose="02020404030301010803" pitchFamily="18" charset="0"/>
              <a:buNone/>
              <a:defRPr lang="zh-CN" altLang="en-US" sz="2800" i="0" kern="1200" baseline="0" noProof="0" dirty="0">
                <a:solidFill>
                  <a:schemeClr val="bg1"/>
                </a:solidFill>
                <a:latin typeface="Garamond" panose="02020404030301010803" pitchFamily="18" charset="0"/>
                <a:ea typeface="宋体" panose="02010600030101010101" pitchFamily="2" charset="-122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 dirty="0"/>
              <a:t>单击以编辑母版副标题样式</a:t>
            </a: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A85E8A1-43CB-4B51-9B45-2010B5833B02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3758FB8-19A9-47B1-8D16-FC78E7E2D1ED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fld id="{BA282B3E-4E3B-4D3F-AC29-B6E963F9C7A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8180DC9F-82D9-470B-A264-73E211A439D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20000" y="720000"/>
            <a:ext cx="6818300" cy="538200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 i="1" baseline="0"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 noProof="0" dirty="0"/>
              <a:t>在此处插入图片</a:t>
            </a:r>
          </a:p>
        </p:txBody>
      </p:sp>
    </p:spTree>
    <p:extLst>
      <p:ext uri="{BB962C8B-B14F-4D97-AF65-F5344CB8AC3E}">
        <p14:creationId xmlns:p14="http://schemas.microsoft.com/office/powerpoint/2010/main" val="3874400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B54312-8F47-47A2-B516-8177B8670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i="0" baseline="0"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404CAD-77D6-446D-9A66-D58B8AE17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  <a:lvl2pPr>
              <a:defRPr baseline="0">
                <a:ea typeface="宋体" panose="02010600030101010101" pitchFamily="2" charset="-122"/>
              </a:defRPr>
            </a:lvl2pPr>
            <a:lvl3pPr>
              <a:defRPr baseline="0">
                <a:ea typeface="宋体" panose="02010600030101010101" pitchFamily="2" charset="-122"/>
              </a:defRPr>
            </a:lvl3pPr>
            <a:lvl4pPr>
              <a:defRPr baseline="0">
                <a:ea typeface="宋体" panose="02010600030101010101" pitchFamily="2" charset="-122"/>
              </a:defRPr>
            </a:lvl4pPr>
            <a:lvl5pPr>
              <a:defRPr baseline="0">
                <a:ea typeface="宋体" panose="02010600030101010101" pitchFamily="2" charset="-122"/>
              </a:defRPr>
            </a:lvl5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二级</a:t>
            </a:r>
          </a:p>
          <a:p>
            <a:pPr lvl="2" rtl="0"/>
            <a:r>
              <a:rPr lang="zh-CN" altLang="en-US" noProof="0" dirty="0"/>
              <a:t>三级</a:t>
            </a:r>
          </a:p>
          <a:p>
            <a:pPr lvl="3" rtl="0"/>
            <a:r>
              <a:rPr lang="zh-CN" altLang="en-US" noProof="0" dirty="0"/>
              <a:t>四级</a:t>
            </a:r>
          </a:p>
          <a:p>
            <a:pPr lvl="4" rtl="0"/>
            <a:r>
              <a:rPr lang="zh-CN" altLang="en-US" noProof="0" dirty="0"/>
              <a:t>五级</a:t>
            </a: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8B61B44-10FA-428B-8BF8-C394F5615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223D0DA-91AB-4EBB-8EB2-6AA2C48D51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fld id="{BA282B3E-4E3B-4D3F-AC29-B6E963F9C7A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D41F296-3DCB-4C9E-952C-F67314DAE035}"/>
              </a:ext>
            </a:extLst>
          </p:cNvPr>
          <p:cNvSpPr/>
          <p:nvPr userDrawn="1"/>
        </p:nvSpPr>
        <p:spPr>
          <a:xfrm>
            <a:off x="4386000" y="0"/>
            <a:ext cx="3420000" cy="72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18D70D7B-44ED-404A-AE13-9736DF7B3B33}"/>
              </a:ext>
            </a:extLst>
          </p:cNvPr>
          <p:cNvSpPr/>
          <p:nvPr userDrawn="1"/>
        </p:nvSpPr>
        <p:spPr>
          <a:xfrm flipH="1">
            <a:off x="4026000" y="359999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54B41035-2FD8-4902-B929-588169F22676}"/>
              </a:ext>
            </a:extLst>
          </p:cNvPr>
          <p:cNvSpPr/>
          <p:nvPr userDrawn="1"/>
        </p:nvSpPr>
        <p:spPr>
          <a:xfrm flipH="1">
            <a:off x="7806000" y="359999"/>
            <a:ext cx="3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5" name="长方形 14">
            <a:extLst>
              <a:ext uri="{FF2B5EF4-FFF2-40B4-BE49-F238E27FC236}">
                <a16:creationId xmlns:a16="http://schemas.microsoft.com/office/drawing/2014/main" id="{05A932B8-FAA6-4A87-B8F7-68ED82F755E7}"/>
              </a:ext>
            </a:extLst>
          </p:cNvPr>
          <p:cNvSpPr/>
          <p:nvPr userDrawn="1"/>
        </p:nvSpPr>
        <p:spPr>
          <a:xfrm>
            <a:off x="4386000" y="6498000"/>
            <a:ext cx="3420000" cy="36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05165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带图像的窄标题和图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长方形 19">
            <a:extLst>
              <a:ext uri="{FF2B5EF4-FFF2-40B4-BE49-F238E27FC236}">
                <a16:creationId xmlns:a16="http://schemas.microsoft.com/office/drawing/2014/main" id="{5D493F5F-AC40-4F60-A0B1-577DF95C5348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9" name="长方形 18">
            <a:extLst>
              <a:ext uri="{FF2B5EF4-FFF2-40B4-BE49-F238E27FC236}">
                <a16:creationId xmlns:a16="http://schemas.microsoft.com/office/drawing/2014/main" id="{57611CC6-4034-4273-B7B4-094F017E5B09}"/>
              </a:ext>
            </a:extLst>
          </p:cNvPr>
          <p:cNvSpPr/>
          <p:nvPr userDrawn="1"/>
        </p:nvSpPr>
        <p:spPr>
          <a:xfrm flipH="1">
            <a:off x="11473200" y="6138000"/>
            <a:ext cx="3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6B54312-8F47-47A2-B516-8177B8670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6250" y="894521"/>
            <a:ext cx="2577549" cy="1858617"/>
          </a:xfrm>
        </p:spPr>
        <p:txBody>
          <a:bodyPr rtlCol="0" anchor="b">
            <a:normAutofit/>
          </a:bodyPr>
          <a:lstStyle>
            <a:lvl1pPr algn="ctr">
              <a:defRPr sz="4000" i="0" baseline="0">
                <a:solidFill>
                  <a:schemeClr val="tx1">
                    <a:lumMod val="85000"/>
                    <a:lumOff val="15000"/>
                  </a:schemeClr>
                </a:solidFill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404CAD-77D6-446D-9A66-D58B8AE17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6252" y="3856383"/>
            <a:ext cx="2577548" cy="2107095"/>
          </a:xfrm>
        </p:spPr>
        <p:txBody>
          <a:bodyPr rtlCol="0">
            <a:noAutofit/>
          </a:bodyPr>
          <a:lstStyle>
            <a:lvl1pPr>
              <a:defRPr sz="2400" baseline="0">
                <a:ea typeface="宋体" panose="02010600030101010101" pitchFamily="2" charset="-122"/>
              </a:defRPr>
            </a:lvl1pPr>
            <a:lvl2pPr>
              <a:defRPr sz="2000" baseline="0">
                <a:ea typeface="宋体" panose="02010600030101010101" pitchFamily="2" charset="-122"/>
              </a:defRPr>
            </a:lvl2pPr>
            <a:lvl3pPr>
              <a:defRPr sz="1800" baseline="0">
                <a:ea typeface="宋体" panose="02010600030101010101" pitchFamily="2" charset="-122"/>
              </a:defRPr>
            </a:lvl3pPr>
            <a:lvl4pPr>
              <a:defRPr sz="1600" baseline="0">
                <a:ea typeface="宋体" panose="02010600030101010101" pitchFamily="2" charset="-122"/>
              </a:defRPr>
            </a:lvl4pPr>
            <a:lvl5pPr>
              <a:defRPr sz="1600" baseline="0">
                <a:ea typeface="宋体" panose="02010600030101010101" pitchFamily="2" charset="-122"/>
              </a:defRPr>
            </a:lvl5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二级</a:t>
            </a:r>
          </a:p>
          <a:p>
            <a:pPr lvl="2" rtl="0"/>
            <a:r>
              <a:rPr lang="zh-CN" altLang="en-US" noProof="0" dirty="0"/>
              <a:t>三级</a:t>
            </a:r>
          </a:p>
          <a:p>
            <a:pPr lvl="3" rtl="0"/>
            <a:r>
              <a:rPr lang="zh-CN" altLang="en-US" noProof="0" dirty="0"/>
              <a:t>四级</a:t>
            </a:r>
          </a:p>
          <a:p>
            <a:pPr lvl="4" rtl="0"/>
            <a:r>
              <a:rPr lang="zh-CN" altLang="en-US" noProof="0" dirty="0"/>
              <a:t>五级</a:t>
            </a: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8B61B44-10FA-428B-8BF8-C394F5615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223D0DA-91AB-4EBB-8EB2-6AA2C48D51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fld id="{BA282B3E-4E3B-4D3F-AC29-B6E963F9C7A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13" name="任意多边形：形状 12">
            <a:extLst>
              <a:ext uri="{FF2B5EF4-FFF2-40B4-BE49-F238E27FC236}">
                <a16:creationId xmlns:a16="http://schemas.microsoft.com/office/drawing/2014/main" id="{29751C31-CBB5-46BC-BEF2-9804C8527D67}"/>
              </a:ext>
            </a:extLst>
          </p:cNvPr>
          <p:cNvSpPr/>
          <p:nvPr userDrawn="1"/>
        </p:nvSpPr>
        <p:spPr>
          <a:xfrm>
            <a:off x="8584635" y="713698"/>
            <a:ext cx="2879560" cy="5418000"/>
          </a:xfrm>
          <a:custGeom>
            <a:avLst/>
            <a:gdLst>
              <a:gd name="connsiteX0" fmla="*/ 0 w 2879560"/>
              <a:gd name="connsiteY0" fmla="*/ 0 h 5418000"/>
              <a:gd name="connsiteX1" fmla="*/ 179215 w 2879560"/>
              <a:gd name="connsiteY1" fmla="*/ 0 h 5418000"/>
              <a:gd name="connsiteX2" fmla="*/ 179215 w 2879560"/>
              <a:gd name="connsiteY2" fmla="*/ 366302 h 5418000"/>
              <a:gd name="connsiteX3" fmla="*/ 2700346 w 2879560"/>
              <a:gd name="connsiteY3" fmla="*/ 366302 h 5418000"/>
              <a:gd name="connsiteX4" fmla="*/ 2700346 w 2879560"/>
              <a:gd name="connsiteY4" fmla="*/ 0 h 5418000"/>
              <a:gd name="connsiteX5" fmla="*/ 2879560 w 2879560"/>
              <a:gd name="connsiteY5" fmla="*/ 0 h 5418000"/>
              <a:gd name="connsiteX6" fmla="*/ 2879560 w 2879560"/>
              <a:gd name="connsiteY6" fmla="*/ 5418000 h 5418000"/>
              <a:gd name="connsiteX7" fmla="*/ 0 w 2879560"/>
              <a:gd name="connsiteY7" fmla="*/ 5418000 h 5418000"/>
              <a:gd name="connsiteX0" fmla="*/ 2700346 w 2879560"/>
              <a:gd name="connsiteY0" fmla="*/ 366302 h 5418000"/>
              <a:gd name="connsiteX1" fmla="*/ 2700346 w 2879560"/>
              <a:gd name="connsiteY1" fmla="*/ 0 h 5418000"/>
              <a:gd name="connsiteX2" fmla="*/ 2879560 w 2879560"/>
              <a:gd name="connsiteY2" fmla="*/ 0 h 5418000"/>
              <a:gd name="connsiteX3" fmla="*/ 2879560 w 2879560"/>
              <a:gd name="connsiteY3" fmla="*/ 5418000 h 5418000"/>
              <a:gd name="connsiteX4" fmla="*/ 0 w 2879560"/>
              <a:gd name="connsiteY4" fmla="*/ 5418000 h 5418000"/>
              <a:gd name="connsiteX5" fmla="*/ 0 w 2879560"/>
              <a:gd name="connsiteY5" fmla="*/ 0 h 5418000"/>
              <a:gd name="connsiteX6" fmla="*/ 179215 w 2879560"/>
              <a:gd name="connsiteY6" fmla="*/ 0 h 5418000"/>
              <a:gd name="connsiteX7" fmla="*/ 179215 w 2879560"/>
              <a:gd name="connsiteY7" fmla="*/ 366302 h 5418000"/>
              <a:gd name="connsiteX8" fmla="*/ 2791786 w 2879560"/>
              <a:gd name="connsiteY8" fmla="*/ 457742 h 5418000"/>
              <a:gd name="connsiteX0" fmla="*/ 2700346 w 2879560"/>
              <a:gd name="connsiteY0" fmla="*/ 366302 h 5418000"/>
              <a:gd name="connsiteX1" fmla="*/ 2700346 w 2879560"/>
              <a:gd name="connsiteY1" fmla="*/ 0 h 5418000"/>
              <a:gd name="connsiteX2" fmla="*/ 2879560 w 2879560"/>
              <a:gd name="connsiteY2" fmla="*/ 0 h 5418000"/>
              <a:gd name="connsiteX3" fmla="*/ 2879560 w 2879560"/>
              <a:gd name="connsiteY3" fmla="*/ 5418000 h 5418000"/>
              <a:gd name="connsiteX4" fmla="*/ 0 w 2879560"/>
              <a:gd name="connsiteY4" fmla="*/ 5418000 h 5418000"/>
              <a:gd name="connsiteX5" fmla="*/ 0 w 2879560"/>
              <a:gd name="connsiteY5" fmla="*/ 0 h 5418000"/>
              <a:gd name="connsiteX6" fmla="*/ 179215 w 2879560"/>
              <a:gd name="connsiteY6" fmla="*/ 0 h 5418000"/>
              <a:gd name="connsiteX7" fmla="*/ 179215 w 2879560"/>
              <a:gd name="connsiteY7" fmla="*/ 366302 h 5418000"/>
              <a:gd name="connsiteX0" fmla="*/ 2700346 w 2879560"/>
              <a:gd name="connsiteY0" fmla="*/ 0 h 5418000"/>
              <a:gd name="connsiteX1" fmla="*/ 2879560 w 2879560"/>
              <a:gd name="connsiteY1" fmla="*/ 0 h 5418000"/>
              <a:gd name="connsiteX2" fmla="*/ 2879560 w 2879560"/>
              <a:gd name="connsiteY2" fmla="*/ 5418000 h 5418000"/>
              <a:gd name="connsiteX3" fmla="*/ 0 w 2879560"/>
              <a:gd name="connsiteY3" fmla="*/ 5418000 h 5418000"/>
              <a:gd name="connsiteX4" fmla="*/ 0 w 2879560"/>
              <a:gd name="connsiteY4" fmla="*/ 0 h 5418000"/>
              <a:gd name="connsiteX5" fmla="*/ 179215 w 2879560"/>
              <a:gd name="connsiteY5" fmla="*/ 0 h 5418000"/>
              <a:gd name="connsiteX6" fmla="*/ 179215 w 2879560"/>
              <a:gd name="connsiteY6" fmla="*/ 366302 h 5418000"/>
              <a:gd name="connsiteX0" fmla="*/ 2700346 w 2879560"/>
              <a:gd name="connsiteY0" fmla="*/ 0 h 5418000"/>
              <a:gd name="connsiteX1" fmla="*/ 2879560 w 2879560"/>
              <a:gd name="connsiteY1" fmla="*/ 0 h 5418000"/>
              <a:gd name="connsiteX2" fmla="*/ 2879560 w 2879560"/>
              <a:gd name="connsiteY2" fmla="*/ 5418000 h 5418000"/>
              <a:gd name="connsiteX3" fmla="*/ 0 w 2879560"/>
              <a:gd name="connsiteY3" fmla="*/ 5418000 h 5418000"/>
              <a:gd name="connsiteX4" fmla="*/ 0 w 2879560"/>
              <a:gd name="connsiteY4" fmla="*/ 0 h 5418000"/>
              <a:gd name="connsiteX5" fmla="*/ 179215 w 2879560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79560" h="5418000">
                <a:moveTo>
                  <a:pt x="2700346" y="0"/>
                </a:moveTo>
                <a:lnTo>
                  <a:pt x="2879560" y="0"/>
                </a:lnTo>
                <a:lnTo>
                  <a:pt x="2879560" y="5418000"/>
                </a:lnTo>
                <a:lnTo>
                  <a:pt x="0" y="5418000"/>
                </a:lnTo>
                <a:lnTo>
                  <a:pt x="0" y="0"/>
                </a:lnTo>
                <a:lnTo>
                  <a:pt x="179215" y="0"/>
                </a:lnTo>
              </a:path>
            </a:pathLst>
          </a:custGeom>
          <a:noFill/>
          <a:ln>
            <a:solidFill>
              <a:schemeClr val="accent6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7" name="长方形 16">
            <a:extLst>
              <a:ext uri="{FF2B5EF4-FFF2-40B4-BE49-F238E27FC236}">
                <a16:creationId xmlns:a16="http://schemas.microsoft.com/office/drawing/2014/main" id="{CB40DD56-3645-4CAC-A799-EB46A6AAC51E}"/>
              </a:ext>
            </a:extLst>
          </p:cNvPr>
          <p:cNvSpPr/>
          <p:nvPr userDrawn="1"/>
        </p:nvSpPr>
        <p:spPr>
          <a:xfrm>
            <a:off x="8918534" y="0"/>
            <a:ext cx="2211762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8" name="图片占位符 17">
            <a:extLst>
              <a:ext uri="{FF2B5EF4-FFF2-40B4-BE49-F238E27FC236}">
                <a16:creationId xmlns:a16="http://schemas.microsoft.com/office/drawing/2014/main" id="{FD7451B0-4AF9-40E1-AFCF-05D4F056CA6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20000" y="720000"/>
            <a:ext cx="7498800" cy="5382000"/>
          </a:xfrm>
        </p:spPr>
        <p:txBody>
          <a:bodyPr rtlCol="0" anchor="ctr"/>
          <a:lstStyle>
            <a:lvl1pPr marL="0" indent="0" algn="ctr">
              <a:buNone/>
              <a:defRPr i="1" baseline="0"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 noProof="0" dirty="0"/>
              <a:t>在此处插入图片</a:t>
            </a:r>
          </a:p>
        </p:txBody>
      </p:sp>
    </p:spTree>
    <p:extLst>
      <p:ext uri="{BB962C8B-B14F-4D97-AF65-F5344CB8AC3E}">
        <p14:creationId xmlns:p14="http://schemas.microsoft.com/office/powerpoint/2010/main" val="4014415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和包含图像的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长方形 19">
            <a:extLst>
              <a:ext uri="{FF2B5EF4-FFF2-40B4-BE49-F238E27FC236}">
                <a16:creationId xmlns:a16="http://schemas.microsoft.com/office/drawing/2014/main" id="{5D493F5F-AC40-4F60-A0B1-577DF95C5348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7" name="长方形 16">
            <a:extLst>
              <a:ext uri="{FF2B5EF4-FFF2-40B4-BE49-F238E27FC236}">
                <a16:creationId xmlns:a16="http://schemas.microsoft.com/office/drawing/2014/main" id="{CB40DD56-3645-4CAC-A799-EB46A6AAC51E}"/>
              </a:ext>
            </a:extLst>
          </p:cNvPr>
          <p:cNvSpPr/>
          <p:nvPr userDrawn="1"/>
        </p:nvSpPr>
        <p:spPr>
          <a:xfrm>
            <a:off x="1080000" y="0"/>
            <a:ext cx="2520000" cy="2304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5" name="长方形 14">
            <a:extLst>
              <a:ext uri="{FF2B5EF4-FFF2-40B4-BE49-F238E27FC236}">
                <a16:creationId xmlns:a16="http://schemas.microsoft.com/office/drawing/2014/main" id="{391F11B5-8838-43F4-B445-480FB80FCC73}"/>
              </a:ext>
            </a:extLst>
          </p:cNvPr>
          <p:cNvSpPr/>
          <p:nvPr userDrawn="1"/>
        </p:nvSpPr>
        <p:spPr>
          <a:xfrm>
            <a:off x="1080000" y="5760000"/>
            <a:ext cx="2520000" cy="1098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6B54312-8F47-47A2-B516-8177B8670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817" y="213691"/>
            <a:ext cx="2279373" cy="1858617"/>
          </a:xfrm>
        </p:spPr>
        <p:txBody>
          <a:bodyPr rtlCol="0" anchor="b">
            <a:normAutofit/>
          </a:bodyPr>
          <a:lstStyle>
            <a:lvl1pPr algn="ctr">
              <a:defRPr sz="3200" i="0" baseline="0">
                <a:solidFill>
                  <a:schemeClr val="bg1"/>
                </a:solidFill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8B61B44-10FA-428B-8BF8-C394F5615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223D0DA-91AB-4EBB-8EB2-6AA2C48D51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fld id="{BA282B3E-4E3B-4D3F-AC29-B6E963F9C7A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18" name="图片占位符 17">
            <a:extLst>
              <a:ext uri="{FF2B5EF4-FFF2-40B4-BE49-F238E27FC236}">
                <a16:creationId xmlns:a16="http://schemas.microsoft.com/office/drawing/2014/main" id="{FD7451B0-4AF9-40E1-AFCF-05D4F056CA6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80000" y="2304000"/>
            <a:ext cx="2520000" cy="3454357"/>
          </a:xfrm>
        </p:spPr>
        <p:txBody>
          <a:bodyPr rtlCol="0" anchor="ctr"/>
          <a:lstStyle>
            <a:lvl1pPr marL="0" indent="0" algn="ctr">
              <a:buNone/>
              <a:defRPr i="1" baseline="0">
                <a:solidFill>
                  <a:schemeClr val="bg1"/>
                </a:solidFill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 noProof="0" dirty="0"/>
              <a:t>在此处插入图片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0CE2A558-A752-4F84-96CD-9C73D34C3EB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73563" y="2674144"/>
            <a:ext cx="6529387" cy="150971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4400" baseline="0">
                <a:solidFill>
                  <a:schemeClr val="bg1"/>
                </a:solidFill>
                <a:ea typeface="宋体" panose="02010600030101010101" pitchFamily="2" charset="-122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 dirty="0"/>
              <a:t>写下值得记忆的内容</a:t>
            </a:r>
            <a:r>
              <a:rPr lang="en-US" altLang="zh-CN" noProof="0" dirty="0"/>
              <a:t>…</a:t>
            </a:r>
            <a:endParaRPr lang="zh-CN" altLang="en-US" noProof="0" dirty="0"/>
          </a:p>
        </p:txBody>
      </p:sp>
      <p:sp>
        <p:nvSpPr>
          <p:cNvPr id="16" name="长方形 15">
            <a:extLst>
              <a:ext uri="{FF2B5EF4-FFF2-40B4-BE49-F238E27FC236}">
                <a16:creationId xmlns:a16="http://schemas.microsoft.com/office/drawing/2014/main" id="{B71E4597-9A31-4A37-A907-D3F61EB7F82E}"/>
              </a:ext>
            </a:extLst>
          </p:cNvPr>
          <p:cNvSpPr/>
          <p:nvPr userDrawn="1"/>
        </p:nvSpPr>
        <p:spPr>
          <a:xfrm flipH="1">
            <a:off x="10768500" y="5395300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1" name="任意多边形：形状 20">
            <a:extLst>
              <a:ext uri="{FF2B5EF4-FFF2-40B4-BE49-F238E27FC236}">
                <a16:creationId xmlns:a16="http://schemas.microsoft.com/office/drawing/2014/main" id="{BC246D3C-862F-4C73-8928-347E381A9763}"/>
              </a:ext>
            </a:extLst>
          </p:cNvPr>
          <p:cNvSpPr/>
          <p:nvPr userDrawn="1"/>
        </p:nvSpPr>
        <p:spPr>
          <a:xfrm>
            <a:off x="704386" y="713698"/>
            <a:ext cx="10767616" cy="5418000"/>
          </a:xfrm>
          <a:custGeom>
            <a:avLst/>
            <a:gdLst>
              <a:gd name="connsiteX0" fmla="*/ 0 w 10783231"/>
              <a:gd name="connsiteY0" fmla="*/ 0 h 5418000"/>
              <a:gd name="connsiteX1" fmla="*/ 97696 w 10783231"/>
              <a:gd name="connsiteY1" fmla="*/ 0 h 5418000"/>
              <a:gd name="connsiteX2" fmla="*/ 97696 w 10783231"/>
              <a:gd name="connsiteY2" fmla="*/ 1578240 h 5418000"/>
              <a:gd name="connsiteX3" fmla="*/ 3148264 w 10783231"/>
              <a:gd name="connsiteY3" fmla="*/ 1578240 h 5418000"/>
              <a:gd name="connsiteX4" fmla="*/ 3148264 w 10783231"/>
              <a:gd name="connsiteY4" fmla="*/ 0 h 5418000"/>
              <a:gd name="connsiteX5" fmla="*/ 10783231 w 10783231"/>
              <a:gd name="connsiteY5" fmla="*/ 0 h 5418000"/>
              <a:gd name="connsiteX6" fmla="*/ 10783231 w 10783231"/>
              <a:gd name="connsiteY6" fmla="*/ 5418000 h 5418000"/>
              <a:gd name="connsiteX7" fmla="*/ 0 w 10783231"/>
              <a:gd name="connsiteY7" fmla="*/ 5418000 h 5418000"/>
              <a:gd name="connsiteX0" fmla="*/ 3148264 w 10783231"/>
              <a:gd name="connsiteY0" fmla="*/ 1578240 h 5418000"/>
              <a:gd name="connsiteX1" fmla="*/ 3148264 w 10783231"/>
              <a:gd name="connsiteY1" fmla="*/ 0 h 5418000"/>
              <a:gd name="connsiteX2" fmla="*/ 10783231 w 10783231"/>
              <a:gd name="connsiteY2" fmla="*/ 0 h 5418000"/>
              <a:gd name="connsiteX3" fmla="*/ 10783231 w 10783231"/>
              <a:gd name="connsiteY3" fmla="*/ 5418000 h 5418000"/>
              <a:gd name="connsiteX4" fmla="*/ 0 w 10783231"/>
              <a:gd name="connsiteY4" fmla="*/ 5418000 h 5418000"/>
              <a:gd name="connsiteX5" fmla="*/ 0 w 10783231"/>
              <a:gd name="connsiteY5" fmla="*/ 0 h 5418000"/>
              <a:gd name="connsiteX6" fmla="*/ 97696 w 10783231"/>
              <a:gd name="connsiteY6" fmla="*/ 0 h 5418000"/>
              <a:gd name="connsiteX7" fmla="*/ 97696 w 10783231"/>
              <a:gd name="connsiteY7" fmla="*/ 1578240 h 5418000"/>
              <a:gd name="connsiteX8" fmla="*/ 3239704 w 10783231"/>
              <a:gd name="connsiteY8" fmla="*/ 1669680 h 5418000"/>
              <a:gd name="connsiteX0" fmla="*/ 3148264 w 10783231"/>
              <a:gd name="connsiteY0" fmla="*/ 1578240 h 5418000"/>
              <a:gd name="connsiteX1" fmla="*/ 3148264 w 10783231"/>
              <a:gd name="connsiteY1" fmla="*/ 0 h 5418000"/>
              <a:gd name="connsiteX2" fmla="*/ 10783231 w 10783231"/>
              <a:gd name="connsiteY2" fmla="*/ 0 h 5418000"/>
              <a:gd name="connsiteX3" fmla="*/ 10783231 w 10783231"/>
              <a:gd name="connsiteY3" fmla="*/ 5418000 h 5418000"/>
              <a:gd name="connsiteX4" fmla="*/ 0 w 10783231"/>
              <a:gd name="connsiteY4" fmla="*/ 5418000 h 5418000"/>
              <a:gd name="connsiteX5" fmla="*/ 0 w 10783231"/>
              <a:gd name="connsiteY5" fmla="*/ 0 h 5418000"/>
              <a:gd name="connsiteX6" fmla="*/ 97696 w 10783231"/>
              <a:gd name="connsiteY6" fmla="*/ 0 h 5418000"/>
              <a:gd name="connsiteX7" fmla="*/ 97696 w 10783231"/>
              <a:gd name="connsiteY7" fmla="*/ 1578240 h 5418000"/>
              <a:gd name="connsiteX0" fmla="*/ 3148264 w 10783231"/>
              <a:gd name="connsiteY0" fmla="*/ 0 h 5418000"/>
              <a:gd name="connsiteX1" fmla="*/ 10783231 w 10783231"/>
              <a:gd name="connsiteY1" fmla="*/ 0 h 5418000"/>
              <a:gd name="connsiteX2" fmla="*/ 10783231 w 10783231"/>
              <a:gd name="connsiteY2" fmla="*/ 5418000 h 5418000"/>
              <a:gd name="connsiteX3" fmla="*/ 0 w 10783231"/>
              <a:gd name="connsiteY3" fmla="*/ 5418000 h 5418000"/>
              <a:gd name="connsiteX4" fmla="*/ 0 w 10783231"/>
              <a:gd name="connsiteY4" fmla="*/ 0 h 5418000"/>
              <a:gd name="connsiteX5" fmla="*/ 97696 w 10783231"/>
              <a:gd name="connsiteY5" fmla="*/ 0 h 5418000"/>
              <a:gd name="connsiteX6" fmla="*/ 97696 w 10783231"/>
              <a:gd name="connsiteY6" fmla="*/ 1578240 h 5418000"/>
              <a:gd name="connsiteX0" fmla="*/ 3148264 w 10783231"/>
              <a:gd name="connsiteY0" fmla="*/ 0 h 5418000"/>
              <a:gd name="connsiteX1" fmla="*/ 10783231 w 10783231"/>
              <a:gd name="connsiteY1" fmla="*/ 0 h 5418000"/>
              <a:gd name="connsiteX2" fmla="*/ 10783231 w 10783231"/>
              <a:gd name="connsiteY2" fmla="*/ 5418000 h 5418000"/>
              <a:gd name="connsiteX3" fmla="*/ 0 w 10783231"/>
              <a:gd name="connsiteY3" fmla="*/ 5418000 h 5418000"/>
              <a:gd name="connsiteX4" fmla="*/ 0 w 10783231"/>
              <a:gd name="connsiteY4" fmla="*/ 0 h 5418000"/>
              <a:gd name="connsiteX5" fmla="*/ 97696 w 10783231"/>
              <a:gd name="connsiteY5" fmla="*/ 0 h 5418000"/>
              <a:gd name="connsiteX0" fmla="*/ 3148264 w 10783231"/>
              <a:gd name="connsiteY0" fmla="*/ 0 h 5418000"/>
              <a:gd name="connsiteX1" fmla="*/ 10783231 w 10783231"/>
              <a:gd name="connsiteY1" fmla="*/ 0 h 5418000"/>
              <a:gd name="connsiteX2" fmla="*/ 10783231 w 10783231"/>
              <a:gd name="connsiteY2" fmla="*/ 5418000 h 5418000"/>
              <a:gd name="connsiteX3" fmla="*/ 0 w 10783231"/>
              <a:gd name="connsiteY3" fmla="*/ 5418000 h 5418000"/>
              <a:gd name="connsiteX4" fmla="*/ 0 w 10783231"/>
              <a:gd name="connsiteY4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83231" h="5418000">
                <a:moveTo>
                  <a:pt x="3148264" y="0"/>
                </a:moveTo>
                <a:lnTo>
                  <a:pt x="10783231" y="0"/>
                </a:lnTo>
                <a:lnTo>
                  <a:pt x="10783231" y="5418000"/>
                </a:lnTo>
                <a:lnTo>
                  <a:pt x="0" y="541800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2113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带图像和作者姓名的引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82786114-9098-435A-92ED-EB5C60A8594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9" name="图片占位符 18">
            <a:extLst>
              <a:ext uri="{FF2B5EF4-FFF2-40B4-BE49-F238E27FC236}">
                <a16:creationId xmlns:a16="http://schemas.microsoft.com/office/drawing/2014/main" id="{99A351EC-2A75-45E3-AAA9-061FE77125E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7752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7752000 w 10753200"/>
              <a:gd name="connsiteY3" fmla="*/ 5382000 h 5382000"/>
              <a:gd name="connsiteX4" fmla="*/ 0 w 10753200"/>
              <a:gd name="connsiteY4" fmla="*/ 0 h 5382000"/>
              <a:gd name="connsiteX5" fmla="*/ 3000000 w 10753200"/>
              <a:gd name="connsiteY5" fmla="*/ 0 h 5382000"/>
              <a:gd name="connsiteX6" fmla="*/ 3000000 w 10753200"/>
              <a:gd name="connsiteY6" fmla="*/ 5382000 h 5382000"/>
              <a:gd name="connsiteX7" fmla="*/ 0 w 10753200"/>
              <a:gd name="connsiteY7" fmla="*/ 538200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53200" h="5382000">
                <a:moveTo>
                  <a:pt x="7752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7752000" y="5382000"/>
                </a:lnTo>
                <a:close/>
                <a:moveTo>
                  <a:pt x="0" y="0"/>
                </a:moveTo>
                <a:lnTo>
                  <a:pt x="3000000" y="0"/>
                </a:lnTo>
                <a:lnTo>
                  <a:pt x="3000000" y="5382000"/>
                </a:lnTo>
                <a:lnTo>
                  <a:pt x="0" y="5382000"/>
                </a:lnTo>
                <a:close/>
              </a:path>
            </a:pathLst>
          </a:custGeom>
        </p:spPr>
        <p:txBody>
          <a:bodyPr wrap="square" lIns="360000" rtlCol="0" anchor="ctr">
            <a:noAutofit/>
          </a:bodyPr>
          <a:lstStyle>
            <a:lvl1pPr marL="0" indent="0" algn="l">
              <a:buNone/>
              <a:defRPr sz="1800" i="1" baseline="0"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 noProof="0" dirty="0"/>
              <a:t>在此处插入图片</a:t>
            </a: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623677EC-F535-460C-B8F2-2DE379673467}"/>
              </a:ext>
            </a:extLst>
          </p:cNvPr>
          <p:cNvSpPr/>
          <p:nvPr/>
        </p:nvSpPr>
        <p:spPr>
          <a:xfrm>
            <a:off x="3720000" y="359999"/>
            <a:ext cx="4752000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长方形 12">
            <a:extLst>
              <a:ext uri="{FF2B5EF4-FFF2-40B4-BE49-F238E27FC236}">
                <a16:creationId xmlns:a16="http://schemas.microsoft.com/office/drawing/2014/main" id="{33C0D9D9-BD9E-4496-B006-48F8564772EA}"/>
              </a:ext>
            </a:extLst>
          </p:cNvPr>
          <p:cNvSpPr/>
          <p:nvPr/>
        </p:nvSpPr>
        <p:spPr>
          <a:xfrm>
            <a:off x="4080000" y="711624"/>
            <a:ext cx="4032000" cy="538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4" name="长方形 13">
            <a:extLst>
              <a:ext uri="{FF2B5EF4-FFF2-40B4-BE49-F238E27FC236}">
                <a16:creationId xmlns:a16="http://schemas.microsoft.com/office/drawing/2014/main" id="{27B97580-930D-4D78-B1CF-B3362065422C}"/>
              </a:ext>
            </a:extLst>
          </p:cNvPr>
          <p:cNvSpPr/>
          <p:nvPr/>
        </p:nvSpPr>
        <p:spPr>
          <a:xfrm flipH="1">
            <a:off x="11475311" y="360000"/>
            <a:ext cx="357889" cy="357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6" name="长方形 15">
            <a:extLst>
              <a:ext uri="{FF2B5EF4-FFF2-40B4-BE49-F238E27FC236}">
                <a16:creationId xmlns:a16="http://schemas.microsoft.com/office/drawing/2014/main" id="{9C9B2250-3DBA-4931-BA35-E001AF48DACB}"/>
              </a:ext>
            </a:extLst>
          </p:cNvPr>
          <p:cNvSpPr/>
          <p:nvPr/>
        </p:nvSpPr>
        <p:spPr>
          <a:xfrm>
            <a:off x="5735688" y="5778000"/>
            <a:ext cx="720624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4C4AC3B-AEEF-47EF-9226-CF64AC78260D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4512000" y="924339"/>
            <a:ext cx="3168000" cy="3505580"/>
          </a:xfrm>
        </p:spPr>
        <p:txBody>
          <a:bodyPr lIns="0" tIns="0" rIns="0" bIns="0" rtlCol="0" anchor="b">
            <a:normAutofit/>
          </a:bodyPr>
          <a:lstStyle>
            <a:lvl1pPr algn="ctr">
              <a:lnSpc>
                <a:spcPct val="80000"/>
              </a:lnSpc>
              <a:defRPr sz="4800" i="0" baseline="0">
                <a:solidFill>
                  <a:schemeClr val="bg1"/>
                </a:solidFill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A6BF959-E47C-478B-BD16-0D4D033531B8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4512000" y="5166704"/>
            <a:ext cx="3168000" cy="766957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sz="2800" i="0" baseline="0">
                <a:solidFill>
                  <a:schemeClr val="bg1"/>
                </a:solidFill>
                <a:ea typeface="宋体" panose="02010600030101010101" pitchFamily="2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 dirty="0"/>
              <a:t>单击以编辑母版副标题样式</a:t>
            </a: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A85E8A1-43CB-4B51-9B45-2010B5833B02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3758FB8-19A9-47B1-8D16-FC78E7E2D1ED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fld id="{BA282B3E-4E3B-4D3F-AC29-B6E963F9C7A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87134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A029B8-590B-4709-B45D-CCE1274F1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985838"/>
            <a:ext cx="10515600" cy="2852737"/>
          </a:xfrm>
        </p:spPr>
        <p:txBody>
          <a:bodyPr rtlCol="0" anchor="b">
            <a:normAutofit/>
          </a:bodyPr>
          <a:lstStyle>
            <a:lvl1pPr>
              <a:defRPr sz="7200" baseline="0"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7C8399-AFEE-4A79-9D20-853B44756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005263"/>
            <a:ext cx="10515600" cy="1500187"/>
          </a:xfrm>
        </p:spPr>
        <p:txBody>
          <a:bodyPr rtlCol="0">
            <a:normAutofit/>
          </a:bodyPr>
          <a:lstStyle>
            <a:lvl1pPr marL="0" indent="0" algn="ctr">
              <a:buNone/>
              <a:defRPr sz="3200" baseline="0">
                <a:solidFill>
                  <a:schemeClr val="tx1">
                    <a:tint val="75000"/>
                  </a:schemeClr>
                </a:solidFill>
                <a:ea typeface="宋体" panose="02010600030101010101" pitchFamily="2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29960140-2A2E-4503-8278-0345FDE3198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C5D2181E-D15A-4350-A32F-D47DCEDEF4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fld id="{BA282B3E-4E3B-4D3F-AC29-B6E963F9C7A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9" name="长方形 8">
            <a:extLst>
              <a:ext uri="{FF2B5EF4-FFF2-40B4-BE49-F238E27FC236}">
                <a16:creationId xmlns:a16="http://schemas.microsoft.com/office/drawing/2014/main" id="{637DDFAA-3A73-4B3E-B81D-B1D2C1818390}"/>
              </a:ext>
            </a:extLst>
          </p:cNvPr>
          <p:cNvSpPr/>
          <p:nvPr userDrawn="1"/>
        </p:nvSpPr>
        <p:spPr>
          <a:xfrm>
            <a:off x="5735687" y="5778000"/>
            <a:ext cx="720625" cy="108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09C2B09-A978-456B-A8F2-C766DA7A81D8}"/>
              </a:ext>
            </a:extLst>
          </p:cNvPr>
          <p:cNvSpPr/>
          <p:nvPr userDrawn="1"/>
        </p:nvSpPr>
        <p:spPr>
          <a:xfrm>
            <a:off x="5735688" y="0"/>
            <a:ext cx="720624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8283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F87E81-20CC-4C8C-BB1D-A38B4DAD5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07CDCC-7A8F-411F-AD9C-3B24B05832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  <a:lvl2pPr>
              <a:defRPr baseline="0">
                <a:ea typeface="宋体" panose="02010600030101010101" pitchFamily="2" charset="-122"/>
              </a:defRPr>
            </a:lvl2pPr>
            <a:lvl3pPr>
              <a:defRPr baseline="0">
                <a:ea typeface="宋体" panose="02010600030101010101" pitchFamily="2" charset="-122"/>
              </a:defRPr>
            </a:lvl3pPr>
            <a:lvl4pPr>
              <a:defRPr baseline="0">
                <a:ea typeface="宋体" panose="02010600030101010101" pitchFamily="2" charset="-122"/>
              </a:defRPr>
            </a:lvl4pPr>
            <a:lvl5pPr>
              <a:defRPr baseline="0">
                <a:ea typeface="宋体" panose="02010600030101010101" pitchFamily="2" charset="-122"/>
              </a:defRPr>
            </a:lvl5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二级</a:t>
            </a:r>
          </a:p>
          <a:p>
            <a:pPr lvl="2" rtl="0"/>
            <a:r>
              <a:rPr lang="zh-CN" altLang="en-US" noProof="0" dirty="0"/>
              <a:t>三级</a:t>
            </a:r>
          </a:p>
          <a:p>
            <a:pPr lvl="3" rtl="0"/>
            <a:r>
              <a:rPr lang="zh-CN" altLang="en-US" noProof="0" dirty="0"/>
              <a:t>四级</a:t>
            </a:r>
          </a:p>
          <a:p>
            <a:pPr lvl="4" rtl="0"/>
            <a:r>
              <a:rPr lang="zh-CN" altLang="en-US" noProof="0" dirty="0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3533D20-35D1-490A-BD78-47D062FBEC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  <a:lvl2pPr>
              <a:defRPr baseline="0">
                <a:ea typeface="宋体" panose="02010600030101010101" pitchFamily="2" charset="-122"/>
              </a:defRPr>
            </a:lvl2pPr>
            <a:lvl3pPr>
              <a:defRPr baseline="0">
                <a:ea typeface="宋体" panose="02010600030101010101" pitchFamily="2" charset="-122"/>
              </a:defRPr>
            </a:lvl3pPr>
            <a:lvl4pPr>
              <a:defRPr baseline="0">
                <a:ea typeface="宋体" panose="02010600030101010101" pitchFamily="2" charset="-122"/>
              </a:defRPr>
            </a:lvl4pPr>
            <a:lvl5pPr>
              <a:defRPr baseline="0">
                <a:ea typeface="宋体" panose="02010600030101010101" pitchFamily="2" charset="-122"/>
              </a:defRPr>
            </a:lvl5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二级</a:t>
            </a:r>
          </a:p>
          <a:p>
            <a:pPr lvl="2" rtl="0"/>
            <a:r>
              <a:rPr lang="zh-CN" altLang="en-US" noProof="0" dirty="0"/>
              <a:t>三级</a:t>
            </a:r>
          </a:p>
          <a:p>
            <a:pPr lvl="3" rtl="0"/>
            <a:r>
              <a:rPr lang="zh-CN" altLang="en-US" noProof="0" dirty="0"/>
              <a:t>四级</a:t>
            </a:r>
          </a:p>
          <a:p>
            <a:pPr lvl="4" rtl="0"/>
            <a:r>
              <a:rPr lang="zh-CN" altLang="en-US" noProof="0" dirty="0"/>
              <a:t>五级</a:t>
            </a: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16B6B5F-82CD-40A1-8FD6-717BF4D105F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2A430C2-A8FB-4210-A7D3-AB7A97B87D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fld id="{BA282B3E-4E3B-4D3F-AC29-B6E963F9C7A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49876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30D959E-3051-49C8-AC81-F2B64A84F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7873"/>
            <a:ext cx="5157787" cy="767201"/>
          </a:xfrm>
        </p:spPr>
        <p:txBody>
          <a:bodyPr rtlCol="0" anchor="b"/>
          <a:lstStyle>
            <a:lvl1pPr marL="0" indent="0">
              <a:buNone/>
              <a:defRPr sz="2400" b="1" baseline="0">
                <a:ea typeface="宋体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E9537F1-D747-4E81-81B9-B5716EA59D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  <a:lvl2pPr>
              <a:defRPr baseline="0">
                <a:ea typeface="宋体" panose="02010600030101010101" pitchFamily="2" charset="-122"/>
              </a:defRPr>
            </a:lvl2pPr>
            <a:lvl3pPr>
              <a:defRPr baseline="0">
                <a:ea typeface="宋体" panose="02010600030101010101" pitchFamily="2" charset="-122"/>
              </a:defRPr>
            </a:lvl3pPr>
            <a:lvl4pPr>
              <a:defRPr baseline="0">
                <a:ea typeface="宋体" panose="02010600030101010101" pitchFamily="2" charset="-122"/>
              </a:defRPr>
            </a:lvl4pPr>
            <a:lvl5pPr>
              <a:defRPr baseline="0">
                <a:ea typeface="宋体" panose="02010600030101010101" pitchFamily="2" charset="-122"/>
              </a:defRPr>
            </a:lvl5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二级</a:t>
            </a:r>
          </a:p>
          <a:p>
            <a:pPr lvl="2" rtl="0"/>
            <a:r>
              <a:rPr lang="zh-CN" altLang="en-US" noProof="0" dirty="0"/>
              <a:t>三级</a:t>
            </a:r>
          </a:p>
          <a:p>
            <a:pPr lvl="3" rtl="0"/>
            <a:r>
              <a:rPr lang="zh-CN" altLang="en-US" noProof="0" dirty="0"/>
              <a:t>四级</a:t>
            </a:r>
          </a:p>
          <a:p>
            <a:pPr lvl="4" rtl="0"/>
            <a:r>
              <a:rPr lang="zh-CN" altLang="en-US" noProof="0" dirty="0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C944379-270F-4361-94CB-AD13F914E9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7873"/>
            <a:ext cx="5183188" cy="767201"/>
          </a:xfrm>
        </p:spPr>
        <p:txBody>
          <a:bodyPr rtlCol="0" anchor="b"/>
          <a:lstStyle>
            <a:lvl1pPr marL="0" indent="0">
              <a:buNone/>
              <a:defRPr sz="2400" b="1" baseline="0">
                <a:ea typeface="宋体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D0ECA14-4888-4C66-A15F-6B781D0741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  <a:lvl2pPr>
              <a:defRPr baseline="0">
                <a:ea typeface="宋体" panose="02010600030101010101" pitchFamily="2" charset="-122"/>
              </a:defRPr>
            </a:lvl2pPr>
            <a:lvl3pPr>
              <a:defRPr baseline="0">
                <a:ea typeface="宋体" panose="02010600030101010101" pitchFamily="2" charset="-122"/>
              </a:defRPr>
            </a:lvl3pPr>
            <a:lvl4pPr>
              <a:defRPr baseline="0">
                <a:ea typeface="宋体" panose="02010600030101010101" pitchFamily="2" charset="-122"/>
              </a:defRPr>
            </a:lvl4pPr>
            <a:lvl5pPr>
              <a:defRPr baseline="0">
                <a:ea typeface="宋体" panose="02010600030101010101" pitchFamily="2" charset="-122"/>
              </a:defRPr>
            </a:lvl5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二级</a:t>
            </a:r>
          </a:p>
          <a:p>
            <a:pPr lvl="2" rtl="0"/>
            <a:r>
              <a:rPr lang="zh-CN" altLang="en-US" noProof="0" dirty="0"/>
              <a:t>三级</a:t>
            </a:r>
          </a:p>
          <a:p>
            <a:pPr lvl="3" rtl="0"/>
            <a:r>
              <a:rPr lang="zh-CN" altLang="en-US" noProof="0" dirty="0"/>
              <a:t>四级</a:t>
            </a:r>
          </a:p>
          <a:p>
            <a:pPr lvl="4" rtl="0"/>
            <a:r>
              <a:rPr lang="zh-CN" altLang="en-US" noProof="0" dirty="0"/>
              <a:t>五级</a:t>
            </a:r>
          </a:p>
        </p:txBody>
      </p:sp>
      <p:sp>
        <p:nvSpPr>
          <p:cNvPr id="10" name="页脚占位符 9">
            <a:extLst>
              <a:ext uri="{FF2B5EF4-FFF2-40B4-BE49-F238E27FC236}">
                <a16:creationId xmlns:a16="http://schemas.microsoft.com/office/drawing/2014/main" id="{90623264-E0F5-4AB3-B974-14E2E3B66D0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1" name="幻灯片编号占位符 10">
            <a:extLst>
              <a:ext uri="{FF2B5EF4-FFF2-40B4-BE49-F238E27FC236}">
                <a16:creationId xmlns:a16="http://schemas.microsoft.com/office/drawing/2014/main" id="{70C66A2F-89F8-40C6-8391-D53AEF0DF7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fld id="{BA282B3E-4E3B-4D3F-AC29-B6E963F9C7A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12" name="标题 11">
            <a:extLst>
              <a:ext uri="{FF2B5EF4-FFF2-40B4-BE49-F238E27FC236}">
                <a16:creationId xmlns:a16="http://schemas.microsoft.com/office/drawing/2014/main" id="{71072358-6CE0-4D6C-9CE9-35BFA6D1C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442631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长方形 18">
            <a:extLst>
              <a:ext uri="{FF2B5EF4-FFF2-40B4-BE49-F238E27FC236}">
                <a16:creationId xmlns:a16="http://schemas.microsoft.com/office/drawing/2014/main" id="{AD45207B-6715-4F5E-9B3F-D1BC499956ED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B780D37-79E5-4C07-986A-D7B39C10D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4522"/>
            <a:ext cx="10515600" cy="7961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0D4B9F-5853-4E4D-875D-99C8E8CA4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378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382154-E8DC-43D0-914D-21ADE1267E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378" y="6236849"/>
            <a:ext cx="4114800" cy="1501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 baseline="0">
                <a:solidFill>
                  <a:schemeClr val="tx1">
                    <a:tint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FB5EC2-DEC6-4324-B094-081B721F8C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68408" y="6236849"/>
            <a:ext cx="2743200" cy="1501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BA282B3E-4E3B-4D3F-AC29-B6E963F9C7A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13" name="任意多边形：形状 12">
            <a:extLst>
              <a:ext uri="{FF2B5EF4-FFF2-40B4-BE49-F238E27FC236}">
                <a16:creationId xmlns:a16="http://schemas.microsoft.com/office/drawing/2014/main" id="{85B6CB50-3B36-4CE9-A038-847D2A6D1A5E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0 w 10753200"/>
              <a:gd name="connsiteY0" fmla="*/ 0 h 5382000"/>
              <a:gd name="connsiteX1" fmla="*/ 2946000 w 10753200"/>
              <a:gd name="connsiteY1" fmla="*/ 0 h 5382000"/>
              <a:gd name="connsiteX2" fmla="*/ 2946000 w 10753200"/>
              <a:gd name="connsiteY2" fmla="*/ 745624 h 5382000"/>
              <a:gd name="connsiteX3" fmla="*/ 7806000 w 10753200"/>
              <a:gd name="connsiteY3" fmla="*/ 745624 h 5382000"/>
              <a:gd name="connsiteX4" fmla="*/ 7806000 w 10753200"/>
              <a:gd name="connsiteY4" fmla="*/ 0 h 5382000"/>
              <a:gd name="connsiteX5" fmla="*/ 10753200 w 10753200"/>
              <a:gd name="connsiteY5" fmla="*/ 0 h 5382000"/>
              <a:gd name="connsiteX6" fmla="*/ 10753200 w 10753200"/>
              <a:gd name="connsiteY6" fmla="*/ 5382000 h 5382000"/>
              <a:gd name="connsiteX7" fmla="*/ 0 w 10753200"/>
              <a:gd name="connsiteY7" fmla="*/ 5382000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8" fmla="*/ 7897440 w 10753200"/>
              <a:gd name="connsiteY8" fmla="*/ 837064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  <a:gd name="connsiteX6" fmla="*/ 2946000 w 10753200"/>
              <a:gd name="connsiteY6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53200" h="5382000">
                <a:moveTo>
                  <a:pt x="7806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0" y="5382000"/>
                </a:lnTo>
                <a:lnTo>
                  <a:pt x="0" y="0"/>
                </a:lnTo>
                <a:lnTo>
                  <a:pt x="2946000" y="0"/>
                </a:lnTo>
              </a:path>
            </a:pathLst>
          </a:custGeom>
          <a:noFill/>
          <a:ln>
            <a:solidFill>
              <a:schemeClr val="accent3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rtl="0"/>
            <a:endParaRPr lang="zh-CN" altLang="en-US" baseline="0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5343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2" r:id="rId4"/>
    <p:sldLayoutId id="2147483663" r:id="rId5"/>
    <p:sldLayoutId id="2147483664" r:id="rId6"/>
    <p:sldLayoutId id="2147483651" r:id="rId7"/>
    <p:sldLayoutId id="2147483652" r:id="rId8"/>
    <p:sldLayoutId id="2147483653" r:id="rId9"/>
    <p:sldLayoutId id="2147483654" r:id="rId10"/>
    <p:sldLayoutId id="2147483661" r:id="rId11"/>
    <p:sldLayoutId id="2147483665" r:id="rId12"/>
    <p:sldLayoutId id="2147483666" r:id="rId13"/>
    <p:sldLayoutId id="2147483668" r:id="rId14"/>
    <p:sldLayoutId id="2147483655" r:id="rId15"/>
    <p:sldLayoutId id="2147483667" r:id="rId16"/>
    <p:sldLayoutId id="2147483656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6000" i="0" kern="1200" spc="-150" baseline="0">
          <a:solidFill>
            <a:schemeClr val="accent3"/>
          </a:solidFill>
          <a:latin typeface="Garamond" panose="02020404030301010803" pitchFamily="18" charset="0"/>
          <a:ea typeface="宋体" panose="02010600030101010101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SzPct val="80000"/>
        <a:buFont typeface="Garamond" panose="02020404030301010803" pitchFamily="18" charset="0"/>
        <a:buChar char="°"/>
        <a:defRPr sz="3200" kern="1200" baseline="0">
          <a:solidFill>
            <a:schemeClr val="tx1"/>
          </a:solidFill>
          <a:latin typeface="Garamond" panose="02020404030301010803" pitchFamily="18" charset="0"/>
          <a:ea typeface="宋体" panose="02010600030101010101" pitchFamily="2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 baseline="0">
          <a:solidFill>
            <a:schemeClr val="tx1"/>
          </a:solidFill>
          <a:latin typeface="Garamond" panose="02020404030301010803" pitchFamily="18" charset="0"/>
          <a:ea typeface="宋体" panose="02010600030101010101" pitchFamily="2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Garamond" panose="02020404030301010803" pitchFamily="18" charset="0"/>
          <a:ea typeface="宋体" panose="02010600030101010101" pitchFamily="2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Garamond" panose="02020404030301010803" pitchFamily="18" charset="0"/>
          <a:ea typeface="宋体" panose="02010600030101010101" pitchFamily="2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Garamond" panose="02020404030301010803" pitchFamily="18" charset="0"/>
          <a:ea typeface="宋体" panose="02010600030101010101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27D730A-05C3-4824-99A7-4911AE0DFC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15790" y="2042319"/>
            <a:ext cx="2880000" cy="238760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sz="4400" dirty="0">
                <a:latin typeface="+mj-lt"/>
              </a:rPr>
              <a:t>Principal Conference</a:t>
            </a:r>
            <a:br>
              <a:rPr lang="en-US" altLang="zh-CN" sz="4400" dirty="0">
                <a:latin typeface="+mj-lt"/>
              </a:rPr>
            </a:br>
            <a:r>
              <a:rPr lang="en-US" altLang="zh-CN" sz="4400" dirty="0">
                <a:latin typeface="+mj-lt"/>
              </a:rPr>
              <a:t>Activities</a:t>
            </a:r>
            <a:endParaRPr lang="zh-CN" altLang="en-US" sz="4400" dirty="0">
              <a:latin typeface="+mj-lt"/>
            </a:endParaRP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D6AC3F12-360E-4CF2-98CE-B7BC1F2858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 fontScale="92500" lnSpcReduction="10000"/>
          </a:bodyPr>
          <a:lstStyle/>
          <a:p>
            <a:pPr rtl="0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201857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尹达恒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rtl="0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2020/9/27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12" name="图片占位符 11" descr="一群同事在笔记本电脑前协作">
            <a:extLst>
              <a:ext uri="{FF2B5EF4-FFF2-40B4-BE49-F238E27FC236}">
                <a16:creationId xmlns:a16="http://schemas.microsoft.com/office/drawing/2014/main" id="{4E1D3972-2DD0-4391-858D-59E2607DB48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rcRect l="9938" r="5506"/>
          <a:stretch/>
        </p:blipFill>
        <p:spPr>
          <a:xfrm>
            <a:off x="720000" y="720000"/>
            <a:ext cx="6818300" cy="5382000"/>
          </a:xfrm>
        </p:spPr>
      </p:pic>
    </p:spTree>
    <p:extLst>
      <p:ext uri="{BB962C8B-B14F-4D97-AF65-F5344CB8AC3E}">
        <p14:creationId xmlns:p14="http://schemas.microsoft.com/office/powerpoint/2010/main" val="2537158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DAF7BA-D8C7-4A2D-B303-C1B55A2BF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占位符 4">
            <a:extLst>
              <a:ext uri="{FF2B5EF4-FFF2-40B4-BE49-F238E27FC236}">
                <a16:creationId xmlns:a16="http://schemas.microsoft.com/office/drawing/2014/main" id="{CDA81850-1AF8-4E5F-AFEF-8F03E6EED0E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l="25725" r="2572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753BE02-0AD7-4F86-A542-A40774676B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Audio &amp; Visual Presentations</a:t>
            </a:r>
          </a:p>
        </p:txBody>
      </p:sp>
    </p:spTree>
    <p:extLst>
      <p:ext uri="{BB962C8B-B14F-4D97-AF65-F5344CB8AC3E}">
        <p14:creationId xmlns:p14="http://schemas.microsoft.com/office/powerpoint/2010/main" val="3953744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2D9063-BF9F-41F6-8897-3ABD28642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Audio &amp; Visual Presentations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4D538D-C856-476C-8B34-3DCCEF51F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Overhead projectors</a:t>
            </a:r>
          </a:p>
          <a:p>
            <a:r>
              <a:rPr lang="en-US" altLang="zh-CN" dirty="0"/>
              <a:t>Slide projectors</a:t>
            </a:r>
          </a:p>
          <a:p>
            <a:r>
              <a:rPr lang="en-US" altLang="zh-CN" dirty="0"/>
              <a:t>Videotapes</a:t>
            </a:r>
          </a:p>
          <a:p>
            <a:r>
              <a:rPr lang="en-US" altLang="zh-CN" dirty="0"/>
              <a:t>Short film projectors</a:t>
            </a:r>
          </a:p>
          <a:p>
            <a:r>
              <a:rPr lang="en-US" altLang="zh-CN" dirty="0"/>
              <a:t>Poster demonstrations</a:t>
            </a:r>
          </a:p>
          <a:p>
            <a:r>
              <a:rPr lang="en-US" altLang="zh-CN" dirty="0"/>
              <a:t>PowerPoints</a:t>
            </a:r>
          </a:p>
          <a:p>
            <a:r>
              <a:rPr lang="en-US" altLang="zh-CN" dirty="0"/>
              <a:t>……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2020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DAF7BA-D8C7-4A2D-B303-C1B55A2BF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753BE02-0AD7-4F86-A542-A40774676B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Teaching &amp; Consulting Services</a:t>
            </a:r>
          </a:p>
        </p:txBody>
      </p:sp>
      <p:pic>
        <p:nvPicPr>
          <p:cNvPr id="2050" name="Picture 2" descr="University teaching">
            <a:extLst>
              <a:ext uri="{FF2B5EF4-FFF2-40B4-BE49-F238E27FC236}">
                <a16:creationId xmlns:a16="http://schemas.microsoft.com/office/drawing/2014/main" id="{9DCF40D2-F94C-4F21-9CCE-686963900FDC}"/>
              </a:ext>
            </a:extLst>
          </p:cNvPr>
          <p:cNvPicPr>
            <a:picLocks noGrp="1" noChangeAspect="1" noChangeArrowheads="1"/>
          </p:cNvPicPr>
          <p:nvPr>
            <p:ph type="pic" sz="quarter" idx="1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16" t="-2798" r="36039" b="-2002"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68351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2D9063-BF9F-41F6-8897-3ABD28642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Teaching Services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4D538D-C856-476C-8B34-3DCCEF51F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9443"/>
          </a:xfrm>
        </p:spPr>
        <p:txBody>
          <a:bodyPr>
            <a:normAutofit/>
          </a:bodyPr>
          <a:lstStyle/>
          <a:p>
            <a:r>
              <a:rPr lang="en-US" altLang="zh-CN" dirty="0"/>
              <a:t>Attendees:</a:t>
            </a:r>
          </a:p>
          <a:p>
            <a:pPr lvl="1"/>
            <a:r>
              <a:rPr lang="en-US" altLang="zh-CN" dirty="0"/>
              <a:t>Young students</a:t>
            </a:r>
          </a:p>
          <a:p>
            <a:r>
              <a:rPr lang="en-US" altLang="zh-CN" dirty="0"/>
              <a:t>Activities:</a:t>
            </a:r>
          </a:p>
          <a:p>
            <a:pPr lvl="1"/>
            <a:r>
              <a:rPr lang="en-US" altLang="zh-CN" dirty="0"/>
              <a:t>Classes to access required knowledge</a:t>
            </a:r>
          </a:p>
          <a:p>
            <a:pPr lvl="1"/>
            <a:r>
              <a:rPr lang="en-US" altLang="zh-CN" dirty="0"/>
              <a:t>Forms:</a:t>
            </a:r>
          </a:p>
          <a:p>
            <a:pPr lvl="2"/>
            <a:r>
              <a:rPr lang="en-US" altLang="zh-CN" dirty="0"/>
              <a:t>Educational courses</a:t>
            </a:r>
          </a:p>
          <a:p>
            <a:pPr lvl="2"/>
            <a:r>
              <a:rPr lang="en-US" altLang="zh-CN" dirty="0"/>
              <a:t>Pre-conference institutes</a:t>
            </a:r>
          </a:p>
          <a:p>
            <a:pPr lvl="2"/>
            <a:r>
              <a:rPr lang="en-US" altLang="zh-CN" dirty="0"/>
              <a:t>Teaching day for tutoring</a:t>
            </a:r>
          </a:p>
          <a:p>
            <a:pPr lvl="2"/>
            <a:r>
              <a:rPr lang="en-US" altLang="zh-CN" dirty="0"/>
              <a:t>Tutorial workshop</a:t>
            </a:r>
          </a:p>
          <a:p>
            <a:pPr lvl="2"/>
            <a:r>
              <a:rPr lang="en-US" altLang="zh-CN" dirty="0"/>
              <a:t>……</a:t>
            </a:r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23296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2D9063-BF9F-41F6-8897-3ABD28642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Consulting Services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4D538D-C856-476C-8B34-3DCCEF51F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Attendees:</a:t>
            </a:r>
          </a:p>
          <a:p>
            <a:pPr lvl="1"/>
            <a:r>
              <a:rPr lang="en-US" altLang="zh-CN" dirty="0"/>
              <a:t>Experts with both theoretical and practical experience</a:t>
            </a:r>
          </a:p>
          <a:p>
            <a:pPr lvl="1"/>
            <a:r>
              <a:rPr lang="en-US" altLang="zh-CN" dirty="0"/>
              <a:t>Participants concerning about application of technology</a:t>
            </a:r>
          </a:p>
          <a:p>
            <a:r>
              <a:rPr lang="en-US" altLang="zh-CN" dirty="0"/>
              <a:t>Activities:</a:t>
            </a:r>
          </a:p>
          <a:p>
            <a:pPr lvl="1"/>
            <a:r>
              <a:rPr lang="en-US" altLang="zh-CN" dirty="0"/>
              <a:t>Provide consults about certain practical performances</a:t>
            </a:r>
          </a:p>
        </p:txBody>
      </p:sp>
    </p:spTree>
    <p:extLst>
      <p:ext uri="{BB962C8B-B14F-4D97-AF65-F5344CB8AC3E}">
        <p14:creationId xmlns:p14="http://schemas.microsoft.com/office/powerpoint/2010/main" val="4225002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DAF7BA-D8C7-4A2D-B303-C1B55A2BF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753BE02-0AD7-4F86-A542-A40774676B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Exhibitions &amp; Business Talks</a:t>
            </a:r>
          </a:p>
        </p:txBody>
      </p:sp>
      <p:pic>
        <p:nvPicPr>
          <p:cNvPr id="4098" name="Picture 2" descr="Are business exhibitions really worth the hassle? - The Exhibition Guy">
            <a:extLst>
              <a:ext uri="{FF2B5EF4-FFF2-40B4-BE49-F238E27FC236}">
                <a16:creationId xmlns:a16="http://schemas.microsoft.com/office/drawing/2014/main" id="{C3D899E6-E1BB-4AB4-9D4E-DDAF4ACDA717}"/>
              </a:ext>
            </a:extLst>
          </p:cNvPr>
          <p:cNvPicPr>
            <a:picLocks noGrp="1" noChangeAspect="1" noChangeArrowheads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80" r="27080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08860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2D9063-BF9F-41F6-8897-3ABD28642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Scientific Exhibition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4D538D-C856-476C-8B34-3DCCEF51F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Achieve better effect of communication between academic and technology</a:t>
            </a:r>
          </a:p>
          <a:p>
            <a:r>
              <a:rPr lang="en-US" altLang="zh-CN" dirty="0"/>
              <a:t>Display the results of scientific research</a:t>
            </a:r>
          </a:p>
          <a:p>
            <a:pPr lvl="1"/>
            <a:r>
              <a:rPr lang="en-US" altLang="zh-CN" dirty="0"/>
              <a:t>New </a:t>
            </a:r>
            <a:r>
              <a:rPr lang="en-US" altLang="zh-CN" dirty="0" err="1"/>
              <a:t>equipments</a:t>
            </a:r>
            <a:endParaRPr lang="en-US" altLang="zh-CN" dirty="0"/>
          </a:p>
          <a:p>
            <a:pPr lvl="1"/>
            <a:r>
              <a:rPr lang="en-US" altLang="zh-CN" dirty="0"/>
              <a:t>Crafts</a:t>
            </a:r>
          </a:p>
          <a:p>
            <a:pPr lvl="1"/>
            <a:r>
              <a:rPr lang="en-US" altLang="zh-CN" dirty="0"/>
              <a:t>Products</a:t>
            </a:r>
          </a:p>
          <a:p>
            <a:pPr lvl="1"/>
            <a:r>
              <a:rPr lang="en-US" altLang="zh-CN" dirty="0"/>
              <a:t>Books &amp; journals</a:t>
            </a:r>
          </a:p>
          <a:p>
            <a:pPr lvl="1"/>
            <a:r>
              <a:rPr lang="en-US" altLang="zh-CN" dirty="0"/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1778547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7448ED2-7102-4E43-A579-53843F1A74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Conference Exhibition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925DE9-2AA3-432C-B0CF-F99282A6640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/>
              <a:t>Display the achievements of applied technology</a:t>
            </a:r>
          </a:p>
          <a:p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5BD6254-CFDD-43B3-A821-19D75FC51B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altLang="zh-CN" dirty="0"/>
              <a:t>Trade Exhibition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8D329ABC-5117-40AB-8CA8-4437870B767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altLang="zh-CN" dirty="0"/>
              <a:t>The exhibits are displayed, introduced and prepared for sale</a:t>
            </a:r>
            <a:endParaRPr lang="zh-CN" altLang="en-US" dirty="0"/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FDFABFC1-0570-4FDE-9D21-C447A26CC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Conference &amp; Trade Exhibition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41180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DAF7BA-D8C7-4A2D-B303-C1B55A2BF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753BE02-0AD7-4F86-A542-A40774676B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Visits &amp; Other Social Activities</a:t>
            </a:r>
          </a:p>
        </p:txBody>
      </p:sp>
      <p:pic>
        <p:nvPicPr>
          <p:cNvPr id="7" name="图片占位符 6">
            <a:extLst>
              <a:ext uri="{FF2B5EF4-FFF2-40B4-BE49-F238E27FC236}">
                <a16:creationId xmlns:a16="http://schemas.microsoft.com/office/drawing/2014/main" id="{B76F76B8-5A5D-4BB2-8332-AD3FE0513B0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rcRect l="26" r="26"/>
          <a:stretch/>
        </p:blipFill>
        <p:spPr/>
      </p:pic>
    </p:spTree>
    <p:extLst>
      <p:ext uri="{BB962C8B-B14F-4D97-AF65-F5344CB8AC3E}">
        <p14:creationId xmlns:p14="http://schemas.microsoft.com/office/powerpoint/2010/main" val="1928761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2D9063-BF9F-41F6-8897-3ABD28642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Visits &amp; Other Social Activities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4D538D-C856-476C-8B34-3DCCEF51F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Visits to related places:</a:t>
            </a:r>
          </a:p>
          <a:p>
            <a:pPr lvl="1"/>
            <a:r>
              <a:rPr lang="en-US" altLang="zh-CN" dirty="0"/>
              <a:t>Famous research institutes</a:t>
            </a:r>
          </a:p>
          <a:p>
            <a:pPr lvl="1"/>
            <a:r>
              <a:rPr lang="en-US" altLang="zh-CN" dirty="0"/>
              <a:t>Universities &amp; colleges</a:t>
            </a:r>
          </a:p>
          <a:p>
            <a:pPr lvl="1"/>
            <a:r>
              <a:rPr lang="en-US" altLang="zh-CN" dirty="0"/>
              <a:t>Museums</a:t>
            </a:r>
          </a:p>
          <a:p>
            <a:pPr lvl="1"/>
            <a:r>
              <a:rPr lang="en-US" altLang="zh-CN" dirty="0"/>
              <a:t>Manufacturing or mining enterprises</a:t>
            </a:r>
          </a:p>
          <a:p>
            <a:pPr lvl="1"/>
            <a:r>
              <a:rPr lang="en-US" altLang="zh-CN" dirty="0"/>
              <a:t>Historical or scenic spots</a:t>
            </a:r>
          </a:p>
          <a:p>
            <a:r>
              <a:rPr lang="en-US" altLang="zh-CN" dirty="0"/>
              <a:t>Social events</a:t>
            </a:r>
          </a:p>
          <a:p>
            <a:pPr lvl="1"/>
            <a:r>
              <a:rPr lang="en-US" altLang="zh-CN" dirty="0"/>
              <a:t>Parties, games, concerts</a:t>
            </a:r>
          </a:p>
          <a:p>
            <a:pPr lvl="1"/>
            <a:r>
              <a:rPr lang="en-US" altLang="zh-CN" dirty="0"/>
              <a:t>For extensive contact and friendship establishment</a:t>
            </a: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42675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0D0977-5C1F-470D-84DC-199DF1D95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8000" dirty="0"/>
              <a:t>Index</a:t>
            </a:r>
            <a:endParaRPr lang="zh-CN" altLang="en-US" sz="80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85C26B4-1767-4336-A2ED-86812DD4F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文本占位符 3">
            <a:extLst>
              <a:ext uri="{FF2B5EF4-FFF2-40B4-BE49-F238E27FC236}">
                <a16:creationId xmlns:a16="http://schemas.microsoft.com/office/drawing/2014/main" id="{F3F12495-27C7-4F8C-964A-D2AB07176F19}"/>
              </a:ext>
            </a:extLst>
          </p:cNvPr>
          <p:cNvSpPr txBox="1">
            <a:spLocks/>
          </p:cNvSpPr>
          <p:nvPr/>
        </p:nvSpPr>
        <p:spPr>
          <a:xfrm>
            <a:off x="720000" y="720000"/>
            <a:ext cx="7498800" cy="53820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80000"/>
              <a:buFont typeface="Garamond" panose="02020404030301010803" pitchFamily="18" charset="0"/>
              <a:buChar char="°"/>
              <a:defRPr sz="1800" kern="1200" baseline="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400" dirty="0"/>
              <a:t>Formal Meetings</a:t>
            </a:r>
          </a:p>
          <a:p>
            <a:r>
              <a:rPr lang="en-US" altLang="zh-CN" sz="4400" dirty="0"/>
              <a:t>Informal Meetings</a:t>
            </a:r>
          </a:p>
          <a:p>
            <a:r>
              <a:rPr lang="en-US" altLang="zh-CN" sz="4400" dirty="0"/>
              <a:t>Audio &amp; Visual Presentations</a:t>
            </a:r>
          </a:p>
          <a:p>
            <a:r>
              <a:rPr lang="en-US" altLang="zh-CN" sz="4400" dirty="0"/>
              <a:t>Teaching &amp; Consulting Services</a:t>
            </a:r>
          </a:p>
          <a:p>
            <a:r>
              <a:rPr lang="en-US" altLang="zh-CN" sz="4400" dirty="0"/>
              <a:t>Exhibitions &amp; Business Talks</a:t>
            </a:r>
          </a:p>
          <a:p>
            <a:r>
              <a:rPr lang="en-US" altLang="zh-CN" sz="4400" dirty="0"/>
              <a:t>Visits &amp; Other Social Activities</a:t>
            </a:r>
          </a:p>
        </p:txBody>
      </p:sp>
    </p:spTree>
    <p:extLst>
      <p:ext uri="{BB962C8B-B14F-4D97-AF65-F5344CB8AC3E}">
        <p14:creationId xmlns:p14="http://schemas.microsoft.com/office/powerpoint/2010/main" val="3887102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061566-D35C-4338-904C-A8705BE41C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71790" y="1116871"/>
            <a:ext cx="3168000" cy="2387600"/>
          </a:xfrm>
        </p:spPr>
        <p:txBody>
          <a:bodyPr rtlCol="0"/>
          <a:lstStyle/>
          <a:p>
            <a:pPr rtl="0"/>
            <a:r>
              <a:rPr lang="en-US" altLang="zh-CN" dirty="0"/>
              <a:t>Thanks for listening</a:t>
            </a:r>
            <a:endParaRPr lang="zh-CN" altLang="en-US" dirty="0"/>
          </a:p>
        </p:txBody>
      </p:sp>
      <p:pic>
        <p:nvPicPr>
          <p:cNvPr id="8" name="图片占位符 7" descr="贝壳内部">
            <a:extLst>
              <a:ext uri="{FF2B5EF4-FFF2-40B4-BE49-F238E27FC236}">
                <a16:creationId xmlns:a16="http://schemas.microsoft.com/office/drawing/2014/main" id="{D8FE157F-2A15-4EB8-81A7-C957105F3682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副标题 4">
            <a:extLst>
              <a:ext uri="{FF2B5EF4-FFF2-40B4-BE49-F238E27FC236}">
                <a16:creationId xmlns:a16="http://schemas.microsoft.com/office/drawing/2014/main" id="{94F3CB1E-5FD2-40E9-9F84-DBFEA74C8C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0366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2E8EF9-4866-4279-B0CC-D499E9B1A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占位符 6">
            <a:extLst>
              <a:ext uri="{FF2B5EF4-FFF2-40B4-BE49-F238E27FC236}">
                <a16:creationId xmlns:a16="http://schemas.microsoft.com/office/drawing/2014/main" id="{437F6926-5480-4CB1-9193-AA2E5ECFCE84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rcRect l="27260" t="-3911" r="26245" b="-3965"/>
          <a:stretch/>
        </p:blipFill>
        <p:spPr>
          <a:xfrm>
            <a:off x="1080000" y="2304000"/>
            <a:ext cx="2520000" cy="3454357"/>
          </a:xfrm>
          <a:prstGeom prst="rect">
            <a:avLst/>
          </a:prstGeom>
        </p:spPr>
      </p:pic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7C68ED8-3EAF-4533-909D-7FF220C158B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Formal Meetings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4577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2D9063-BF9F-41F6-8897-3ABD28642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General</a:t>
            </a:r>
            <a:r>
              <a:rPr lang="zh-CN" altLang="en-US" dirty="0"/>
              <a:t> </a:t>
            </a:r>
            <a:r>
              <a:rPr lang="en-US" altLang="zh-CN" dirty="0"/>
              <a:t>Assembly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4D538D-C856-476C-8B34-3DCCEF51F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Attendees:</a:t>
            </a:r>
          </a:p>
          <a:p>
            <a:pPr lvl="1"/>
            <a:r>
              <a:rPr lang="en-US" altLang="zh-CN" dirty="0"/>
              <a:t>all participants of the conference</a:t>
            </a:r>
          </a:p>
          <a:p>
            <a:pPr lvl="1"/>
            <a:r>
              <a:rPr lang="en-US" altLang="zh-CN" dirty="0"/>
              <a:t>government officials and reporters</a:t>
            </a:r>
          </a:p>
          <a:p>
            <a:r>
              <a:rPr lang="en-US" altLang="zh-CN" dirty="0"/>
              <a:t>Activities:</a:t>
            </a:r>
          </a:p>
          <a:p>
            <a:pPr lvl="1"/>
            <a:r>
              <a:rPr lang="en-US" altLang="zh-CN" dirty="0"/>
              <a:t>Opening ceremony</a:t>
            </a:r>
          </a:p>
          <a:p>
            <a:pPr lvl="1"/>
            <a:r>
              <a:rPr lang="en-US" altLang="zh-CN" dirty="0"/>
              <a:t>Welcome speeches by governmental officials and organizers</a:t>
            </a:r>
          </a:p>
          <a:p>
            <a:pPr lvl="1"/>
            <a:r>
              <a:rPr lang="en-US" altLang="zh-CN" dirty="0"/>
              <a:t>General speeches by distinguished guests and outstanding experts</a:t>
            </a:r>
          </a:p>
          <a:p>
            <a:pPr lvl="1"/>
            <a:r>
              <a:rPr lang="en-US" altLang="zh-CN" dirty="0"/>
              <a:t>Closing ceremony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50324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2D9063-BF9F-41F6-8897-3ABD28642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Plenary Sessions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4D538D-C856-476C-8B34-3DCCEF51F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Attendees:</a:t>
            </a:r>
          </a:p>
          <a:p>
            <a:pPr lvl="1"/>
            <a:r>
              <a:rPr lang="en-US" altLang="zh-CN" dirty="0"/>
              <a:t>all participants of the conference</a:t>
            </a:r>
          </a:p>
          <a:p>
            <a:r>
              <a:rPr lang="en-US" altLang="zh-CN" dirty="0"/>
              <a:t>Activities:</a:t>
            </a:r>
          </a:p>
          <a:p>
            <a:pPr lvl="1"/>
            <a:r>
              <a:rPr lang="en-US" altLang="zh-CN" dirty="0"/>
              <a:t>Invited lectures and keynote presentations</a:t>
            </a:r>
          </a:p>
          <a:p>
            <a:pPr lvl="2"/>
            <a:r>
              <a:rPr lang="en-US" altLang="zh-CN" dirty="0"/>
              <a:t>about research subjects of universal significance and general interests</a:t>
            </a:r>
          </a:p>
          <a:p>
            <a:pPr lvl="2"/>
            <a:r>
              <a:rPr lang="en-US" altLang="zh-CN" dirty="0"/>
              <a:t>by well-known experts in particular field</a:t>
            </a:r>
          </a:p>
          <a:p>
            <a:pPr lvl="1"/>
            <a:r>
              <a:rPr lang="en-US" altLang="zh-CN" dirty="0"/>
              <a:t>Questions and discussions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8705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2D9063-BF9F-41F6-8897-3ABD28642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Parallel Sessions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4D538D-C856-476C-8B34-3DCCEF51F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Attendees:</a:t>
            </a:r>
          </a:p>
          <a:p>
            <a:pPr lvl="1"/>
            <a:r>
              <a:rPr lang="en-US" altLang="zh-CN" dirty="0"/>
              <a:t>Research groups in particular field</a:t>
            </a:r>
          </a:p>
          <a:p>
            <a:r>
              <a:rPr lang="en-US" altLang="zh-CN" dirty="0"/>
              <a:t>Activities:</a:t>
            </a:r>
          </a:p>
          <a:p>
            <a:pPr lvl="1"/>
            <a:r>
              <a:rPr lang="en-US" altLang="zh-CN" dirty="0"/>
              <a:t>Presentations about individual papers about a special topic</a:t>
            </a:r>
          </a:p>
          <a:p>
            <a:pPr lvl="1"/>
            <a:r>
              <a:rPr lang="en-US" altLang="zh-CN" dirty="0"/>
              <a:t>Topic discussion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6651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2D9063-BF9F-41F6-8897-3ABD28642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Poster Sessions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4D538D-C856-476C-8B34-3DCCEF51F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Attendees:</a:t>
            </a:r>
          </a:p>
          <a:p>
            <a:pPr lvl="1"/>
            <a:r>
              <a:rPr lang="en-US" altLang="zh-CN" dirty="0"/>
              <a:t>Anyone of the conference</a:t>
            </a:r>
          </a:p>
          <a:p>
            <a:r>
              <a:rPr lang="en-US" altLang="zh-CN" dirty="0"/>
              <a:t>Activities:</a:t>
            </a:r>
          </a:p>
          <a:p>
            <a:pPr lvl="1"/>
            <a:r>
              <a:rPr lang="en-US" altLang="zh-CN" dirty="0"/>
              <a:t>Author post the paper on board or wall and waiting aside</a:t>
            </a:r>
          </a:p>
          <a:p>
            <a:pPr lvl="1"/>
            <a:r>
              <a:rPr lang="en-US" altLang="zh-CN" dirty="0"/>
              <a:t>Participants read the interested paper</a:t>
            </a:r>
          </a:p>
          <a:p>
            <a:pPr lvl="1"/>
            <a:r>
              <a:rPr lang="en-US" altLang="zh-CN" dirty="0"/>
              <a:t>Participants discuss with the author</a:t>
            </a:r>
          </a:p>
          <a:p>
            <a:pPr lvl="1"/>
            <a:r>
              <a:rPr lang="en-US" altLang="zh-CN" dirty="0"/>
              <a:t>Participants leave messages to the author (if author is not on site)</a:t>
            </a:r>
          </a:p>
        </p:txBody>
      </p:sp>
    </p:spTree>
    <p:extLst>
      <p:ext uri="{BB962C8B-B14F-4D97-AF65-F5344CB8AC3E}">
        <p14:creationId xmlns:p14="http://schemas.microsoft.com/office/powerpoint/2010/main" val="2267029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2E8EF9-4866-4279-B0CC-D499E9B1A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7C68ED8-3EAF-4533-909D-7FF220C158B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Informal Meetings</a:t>
            </a:r>
            <a:endParaRPr lang="zh-CN" altLang="en-US" dirty="0"/>
          </a:p>
        </p:txBody>
      </p:sp>
      <p:pic>
        <p:nvPicPr>
          <p:cNvPr id="7" name="图片占位符 6">
            <a:extLst>
              <a:ext uri="{FF2B5EF4-FFF2-40B4-BE49-F238E27FC236}">
                <a16:creationId xmlns:a16="http://schemas.microsoft.com/office/drawing/2014/main" id="{67706A18-1E2D-4B95-B129-5408476B7CA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rcRect l="42322" t="-9208" r="10588" b="410"/>
          <a:stretch/>
        </p:blipFill>
        <p:spPr>
          <a:xfrm>
            <a:off x="1080000" y="2304000"/>
            <a:ext cx="2520000" cy="345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23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2D9063-BF9F-41F6-8897-3ABD28642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Informal Meetings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4D538D-C856-476C-8B34-3DCCEF51F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Free Information Exchange</a:t>
            </a:r>
          </a:p>
          <a:p>
            <a:pPr lvl="1"/>
            <a:r>
              <a:rPr lang="en-US" altLang="zh-CN" dirty="0"/>
              <a:t>Exchange and discuss ideas</a:t>
            </a:r>
          </a:p>
          <a:p>
            <a:pPr lvl="1"/>
            <a:r>
              <a:rPr lang="en-US" altLang="zh-CN" dirty="0"/>
              <a:t>Talk about interested subjects</a:t>
            </a:r>
          </a:p>
          <a:p>
            <a:r>
              <a:rPr lang="en-US" altLang="zh-CN" dirty="0"/>
              <a:t>Free Paper Presentation</a:t>
            </a:r>
          </a:p>
          <a:p>
            <a:pPr lvl="1"/>
            <a:r>
              <a:rPr lang="en-US" altLang="zh-CN" dirty="0"/>
              <a:t>Oral introduction about the paper</a:t>
            </a:r>
          </a:p>
          <a:p>
            <a:pPr lvl="1"/>
            <a:r>
              <a:rPr lang="en-US" altLang="zh-CN" dirty="0"/>
              <a:t>For those delayed paper or paper not presented in regular sessions </a:t>
            </a:r>
          </a:p>
          <a:p>
            <a:r>
              <a:rPr lang="en-US" altLang="zh-CN" dirty="0"/>
              <a:t>“Free Communication” Sessions</a:t>
            </a:r>
          </a:p>
          <a:p>
            <a:pPr lvl="1"/>
            <a:r>
              <a:rPr lang="en-US" altLang="zh-CN" dirty="0"/>
              <a:t>Means interactions during the break of the conference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63724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MS-Theme-Water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96A9A9"/>
      </a:accent1>
      <a:accent2>
        <a:srgbClr val="CB58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D0690C"/>
      </a:hlink>
      <a:folHlink>
        <a:srgbClr val="9696A0"/>
      </a:folHlink>
    </a:clrScheme>
    <a:fontScheme name="MS-Theme-Water">
      <a:majorFont>
        <a:latin typeface="Garamond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569791_TF89518162.potx" id="{892EDF00-BC21-4074-A7F0-FBFAC9A35A39}" vid="{F985E626-98DF-4CE4-9BDC-18FFA98AAB6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F208899-44E9-47BE-97CD-9D5D01FB74F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594B7CA-1290-47DA-A8FD-EC74EF42B4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B7FF9F3B-DE24-4577-9CF6-31E167D48E2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经典会议演示</Template>
  <TotalTime>672</TotalTime>
  <Words>962</Words>
  <Application>Microsoft Office PowerPoint</Application>
  <PresentationFormat>宽屏</PresentationFormat>
  <Paragraphs>166</Paragraphs>
  <Slides>20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宋体</vt:lpstr>
      <vt:lpstr>Arial</vt:lpstr>
      <vt:lpstr>Garamond</vt:lpstr>
      <vt:lpstr>Office 主题</vt:lpstr>
      <vt:lpstr>Principal Conference Activities</vt:lpstr>
      <vt:lpstr>Index</vt:lpstr>
      <vt:lpstr>PowerPoint 演示文稿</vt:lpstr>
      <vt:lpstr>General Assembly</vt:lpstr>
      <vt:lpstr>Plenary Sessions</vt:lpstr>
      <vt:lpstr>Parallel Sessions</vt:lpstr>
      <vt:lpstr>Poster Sessions</vt:lpstr>
      <vt:lpstr>PowerPoint 演示文稿</vt:lpstr>
      <vt:lpstr>Informal Meetings</vt:lpstr>
      <vt:lpstr>PowerPoint 演示文稿</vt:lpstr>
      <vt:lpstr>Audio &amp; Visual Presentations</vt:lpstr>
      <vt:lpstr>PowerPoint 演示文稿</vt:lpstr>
      <vt:lpstr>Teaching Services</vt:lpstr>
      <vt:lpstr>Consulting Services</vt:lpstr>
      <vt:lpstr>PowerPoint 演示文稿</vt:lpstr>
      <vt:lpstr>Scientific Exhibition</vt:lpstr>
      <vt:lpstr>Conference &amp; Trade Exhibition</vt:lpstr>
      <vt:lpstr>PowerPoint 演示文稿</vt:lpstr>
      <vt:lpstr>Visits &amp; Other Social Activities</vt:lpstr>
      <vt:lpstr>Thanks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会议演示文稿</dc:title>
  <dc:creator>Yin Daheng</dc:creator>
  <cp:lastModifiedBy>Yin Daheng</cp:lastModifiedBy>
  <cp:revision>177</cp:revision>
  <dcterms:created xsi:type="dcterms:W3CDTF">2020-09-25T14:51:38Z</dcterms:created>
  <dcterms:modified xsi:type="dcterms:W3CDTF">2020-09-26T14:32:34Z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